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1" r:id="rId3"/>
    <p:sldMasterId id="2147483699" r:id="rId4"/>
  </p:sldMasterIdLst>
  <p:notesMasterIdLst>
    <p:notesMasterId r:id="rId28"/>
  </p:notesMasterIdLst>
  <p:sldIdLst>
    <p:sldId id="2147374896" r:id="rId5"/>
    <p:sldId id="2147374902" r:id="rId6"/>
    <p:sldId id="2147470818" r:id="rId7"/>
    <p:sldId id="256" r:id="rId8"/>
    <p:sldId id="10955" r:id="rId9"/>
    <p:sldId id="2147374199" r:id="rId10"/>
    <p:sldId id="2147471803" r:id="rId11"/>
    <p:sldId id="2147471773" r:id="rId12"/>
    <p:sldId id="2147471804" r:id="rId13"/>
    <p:sldId id="2147471778" r:id="rId14"/>
    <p:sldId id="2147375503" r:id="rId15"/>
    <p:sldId id="2147471784" r:id="rId16"/>
    <p:sldId id="2147471799" r:id="rId17"/>
    <p:sldId id="2147471777" r:id="rId18"/>
    <p:sldId id="2147470808" r:id="rId19"/>
    <p:sldId id="2147471806" r:id="rId20"/>
    <p:sldId id="2147375557" r:id="rId21"/>
    <p:sldId id="2147375509" r:id="rId22"/>
    <p:sldId id="2147375508" r:id="rId23"/>
    <p:sldId id="11166" r:id="rId24"/>
    <p:sldId id="2147471807" r:id="rId25"/>
    <p:sldId id="2147375505" r:id="rId26"/>
    <p:sldId id="214747180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019204-0F6C-7E5A-A3FC-93EB4B82E43C}" name="Patrick Hoy" initials="PH" userId="S::hoy@adobe.com::c91c4562-32f3-477a-b727-97304e172d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35A86-FD22-9C4B-8C9C-A8EA76CB177E}" v="1" dt="2023-01-13T00:44:57.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6"/>
    <p:restoredTop sz="78538"/>
  </p:normalViewPr>
  <p:slideViewPr>
    <p:cSldViewPr snapToGrid="0">
      <p:cViewPr varScale="1">
        <p:scale>
          <a:sx n="145" d="100"/>
          <a:sy n="145" d="100"/>
        </p:scale>
        <p:origin x="2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7A43C-C98E-3649-8B9D-EB6A82DF92E8}" type="datetimeFigureOut">
              <a:rPr lang="en-US" smtClean="0"/>
              <a:t>7/14/2023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50BDE-6723-1A49-A1E4-D360818D538B}" type="slidenum">
              <a:rPr lang="en-US" smtClean="0"/>
              <a:t>‹#›</a:t>
            </a:fld>
            <a:endParaRPr lang="en-US"/>
          </a:p>
        </p:txBody>
      </p:sp>
    </p:spTree>
    <p:extLst>
      <p:ext uri="{BB962C8B-B14F-4D97-AF65-F5344CB8AC3E}">
        <p14:creationId xmlns:p14="http://schemas.microsoft.com/office/powerpoint/2010/main" val="6467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reativity.buffalostate.edu/"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ted.com/talks/ken_robinson_changing_education_paradigm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C50BDE-6723-1A49-A1E4-D360818D538B}" type="slidenum">
              <a:rPr lang="en-US" smtClean="0"/>
              <a:t>2</a:t>
            </a:fld>
            <a:endParaRPr lang="en-US"/>
          </a:p>
        </p:txBody>
      </p:sp>
    </p:spTree>
    <p:extLst>
      <p:ext uri="{BB962C8B-B14F-4D97-AF65-F5344CB8AC3E}">
        <p14:creationId xmlns:p14="http://schemas.microsoft.com/office/powerpoint/2010/main" val="117518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27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71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F2277D-4E65-471B-8FDC-312617F5EA89}" type="slidenum">
              <a:rPr lang="en-US" smtClean="0"/>
              <a:pPr/>
              <a:t>15</a:t>
            </a:fld>
            <a:endParaRPr lang="en-US"/>
          </a:p>
        </p:txBody>
      </p:sp>
    </p:spTree>
    <p:extLst>
      <p:ext uri="{BB962C8B-B14F-4D97-AF65-F5344CB8AC3E}">
        <p14:creationId xmlns:p14="http://schemas.microsoft.com/office/powerpoint/2010/main" val="292551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211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97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l"/>
            <a:r>
              <a:rPr lang="en-US" b="1" dirty="0"/>
              <a:t>https://</a:t>
            </a:r>
            <a:r>
              <a:rPr lang="en-US" b="1" dirty="0" err="1"/>
              <a:t>blog.adobe.com</a:t>
            </a:r>
            <a:r>
              <a:rPr lang="en-US" b="1" dirty="0"/>
              <a:t>/</a:t>
            </a:r>
            <a:r>
              <a:rPr lang="en-US" b="1" dirty="0" err="1"/>
              <a:t>en</a:t>
            </a:r>
            <a:r>
              <a:rPr lang="en-US" b="1" dirty="0"/>
              <a:t>/publish/2021/07/29/indiana-university-expands-creative-possibilities-with-adobe-creative-cloud-adobe-stock#gs.7nh1i2</a:t>
            </a:r>
          </a:p>
          <a:p>
            <a:pPr algn="l"/>
            <a:r>
              <a:rPr lang="en-US" b="1" dirty="0"/>
              <a:t>https://</a:t>
            </a:r>
            <a:r>
              <a:rPr lang="en-US" b="1" dirty="0" err="1"/>
              <a:t>blog.adobe.com</a:t>
            </a:r>
            <a:r>
              <a:rPr lang="en-US" b="1" dirty="0"/>
              <a:t>/</a:t>
            </a:r>
            <a:r>
              <a:rPr lang="en-US" b="1" dirty="0" err="1"/>
              <a:t>en</a:t>
            </a:r>
            <a:r>
              <a:rPr lang="en-US" b="1" dirty="0"/>
              <a:t>/publish/2021/01/22/duke-university-undergrads-spend-an-epic-summer-with-code-and-adobe#gs.qu19el\</a:t>
            </a:r>
          </a:p>
          <a:p>
            <a:pPr algn="l"/>
            <a:endParaRPr lang="en-US" b="1" dirty="0"/>
          </a:p>
          <a:p>
            <a:pPr algn="l"/>
            <a:endParaRPr lang="en-US" b="1" dirty="0"/>
          </a:p>
          <a:p>
            <a:pPr algn="l"/>
            <a:r>
              <a:rPr lang="en-US" b="1" dirty="0"/>
              <a:t>Speaker Notes</a:t>
            </a:r>
          </a:p>
          <a:p>
            <a:pPr algn="l"/>
            <a:r>
              <a:rPr lang="en-US" dirty="0"/>
              <a:t>We are fortunate to work with many institutions doing amazing things for their faculty and students. I want to share a</a:t>
            </a:r>
            <a:r>
              <a:rPr lang="en-US" baseline="0" dirty="0"/>
              <a:t> few i</a:t>
            </a:r>
            <a:r>
              <a:rPr lang="en-US" dirty="0"/>
              <a:t>nnovative schools that are leading the way</a:t>
            </a:r>
            <a:r>
              <a:rPr lang="en-US" baseline="0" dirty="0"/>
              <a:t> on digital literacy and integrating digital tools into their curriculum. Each of these schools has a specific, defined initiative on their campuses. </a:t>
            </a:r>
          </a:p>
          <a:p>
            <a:pPr algn="l"/>
            <a:endParaRPr lang="en-US" baseline="0" dirty="0"/>
          </a:p>
          <a:p>
            <a:pPr algn="l"/>
            <a:r>
              <a:rPr lang="en-US" b="1" dirty="0"/>
              <a:t>DIGITAL LITERACY</a:t>
            </a:r>
            <a:r>
              <a:rPr lang="en-US" b="1" baseline="0" dirty="0"/>
              <a:t> INITIATIVE</a:t>
            </a:r>
            <a:endParaRPr lang="en-US" b="1" dirty="0"/>
          </a:p>
          <a:p>
            <a:pPr algn="l"/>
            <a:r>
              <a:rPr lang="en-US" dirty="0"/>
              <a:t>University of North Carolina</a:t>
            </a:r>
            <a:r>
              <a:rPr lang="en-US" baseline="0" dirty="0"/>
              <a:t> Chapel Hill</a:t>
            </a:r>
          </a:p>
          <a:p>
            <a:pPr marL="342900" indent="-342900">
              <a:buClr>
                <a:schemeClr val="bg1"/>
              </a:buClr>
              <a:buSzPct val="70000"/>
              <a:buFont typeface="Wingdings" panose="05000000000000000000" pitchFamily="2" charset="2"/>
              <a:buChar char="§"/>
            </a:pPr>
            <a:r>
              <a:rPr lang="en-US" dirty="0">
                <a:solidFill>
                  <a:schemeClr val="bg1"/>
                </a:solidFill>
                <a:latin typeface="Adobe Clean Light" panose="020B0303020404020204" pitchFamily="34" charset="0"/>
              </a:rPr>
              <a:t>Is offering Creative Cloud access for their 29,000 undergraduates</a:t>
            </a:r>
          </a:p>
          <a:p>
            <a:pPr marL="342900" indent="-342900">
              <a:buClr>
                <a:schemeClr val="bg1"/>
              </a:buClr>
              <a:buSzPct val="70000"/>
              <a:buFont typeface="Wingdings" panose="05000000000000000000" pitchFamily="2" charset="2"/>
              <a:buChar char="§"/>
            </a:pPr>
            <a:r>
              <a:rPr lang="en-US" dirty="0">
                <a:solidFill>
                  <a:schemeClr val="bg1"/>
                </a:solidFill>
                <a:latin typeface="Adobe Clean Light"/>
              </a:rPr>
              <a:t>They have</a:t>
            </a:r>
            <a:r>
              <a:rPr lang="en-US" baseline="0" dirty="0">
                <a:solidFill>
                  <a:schemeClr val="bg1"/>
                </a:solidFill>
                <a:latin typeface="Adobe Clean Light"/>
              </a:rPr>
              <a:t> published an </a:t>
            </a:r>
            <a:r>
              <a:rPr lang="en-US" dirty="0">
                <a:solidFill>
                  <a:schemeClr val="bg1"/>
                </a:solidFill>
                <a:latin typeface="Adobe Clean Light"/>
              </a:rPr>
              <a:t>Institution-wide digital literacy initiative and are actively reimagining</a:t>
            </a:r>
            <a:r>
              <a:rPr lang="en-US" baseline="0" dirty="0">
                <a:solidFill>
                  <a:schemeClr val="bg1"/>
                </a:solidFill>
                <a:latin typeface="Adobe Clean Light"/>
              </a:rPr>
              <a:t> their general </a:t>
            </a:r>
            <a:r>
              <a:rPr lang="en-US" dirty="0">
                <a:solidFill>
                  <a:schemeClr val="bg1"/>
                </a:solidFill>
                <a:latin typeface="Adobe Clean Light"/>
              </a:rPr>
              <a:t>education, </a:t>
            </a:r>
            <a:r>
              <a:rPr lang="en-US" dirty="0">
                <a:solidFill>
                  <a:srgbClr val="000000"/>
                </a:solidFill>
                <a:latin typeface="+mn-lt"/>
                <a:cs typeface="Calibri"/>
              </a:rPr>
              <a:t>forward</a:t>
            </a:r>
            <a:r>
              <a:rPr lang="en-US" sz="1200" kern="1200" dirty="0">
                <a:solidFill>
                  <a:schemeClr val="tx1"/>
                </a:solidFill>
                <a:effectLst/>
                <a:latin typeface="+mn-lt"/>
                <a:ea typeface="+mn-ea"/>
                <a:cs typeface="+mn-cs"/>
              </a:rPr>
              <a:t> looking so that students can be prepared for the changing environment that they are living in</a:t>
            </a:r>
            <a:endParaRPr lang="en-US" dirty="0">
              <a:solidFill>
                <a:schemeClr val="bg1"/>
              </a:solidFill>
              <a:latin typeface="Adobe Clean Light" panose="020B0303020404020204" pitchFamily="34" charset="0"/>
            </a:endParaRPr>
          </a:p>
          <a:p>
            <a:pPr marL="342900" indent="-342900">
              <a:buClr>
                <a:schemeClr val="bg1"/>
              </a:buClr>
              <a:buSzPct val="70000"/>
              <a:buFont typeface="Wingdings" panose="05000000000000000000" pitchFamily="2" charset="2"/>
              <a:buChar char="§"/>
            </a:pPr>
            <a:r>
              <a:rPr lang="en-US" dirty="0">
                <a:solidFill>
                  <a:schemeClr val="bg1"/>
                </a:solidFill>
                <a:latin typeface="Adobe Clean Light" panose="020B0303020404020204" pitchFamily="34" charset="0"/>
              </a:rPr>
              <a:t>Integrating Creative Cloud into their writing program for all 4,000 incoming students</a:t>
            </a:r>
            <a:r>
              <a:rPr lang="en-US" baseline="0" dirty="0">
                <a:solidFill>
                  <a:schemeClr val="bg1"/>
                </a:solidFill>
                <a:latin typeface="Adobe Clean Light" panose="020B0303020404020204" pitchFamily="34" charset="0"/>
              </a:rPr>
              <a:t>. </a:t>
            </a:r>
            <a:r>
              <a:rPr lang="en-US" dirty="0">
                <a:solidFill>
                  <a:schemeClr val="bg1"/>
                </a:solidFill>
                <a:latin typeface="Adobe Clean Light" panose="020B0303020404020204" pitchFamily="34" charset="0"/>
              </a:rPr>
              <a:t>During this class students</a:t>
            </a:r>
            <a:r>
              <a:rPr lang="en-US" baseline="0" dirty="0">
                <a:solidFill>
                  <a:schemeClr val="bg1"/>
                </a:solidFill>
                <a:latin typeface="Adobe Clean Light" panose="020B0303020404020204" pitchFamily="34" charset="0"/>
              </a:rPr>
              <a:t> create a digital portfolio that stays with them during their time at UNC.</a:t>
            </a:r>
            <a:endParaRPr lang="en-US" dirty="0">
              <a:solidFill>
                <a:schemeClr val="bg1"/>
              </a:solidFill>
              <a:latin typeface="Adobe Clean Light" panose="020B0303020404020204" pitchFamily="34" charset="0"/>
            </a:endParaRPr>
          </a:p>
          <a:p>
            <a:pPr marL="342900" indent="-342900">
              <a:buClr>
                <a:schemeClr val="bg1"/>
              </a:buClr>
              <a:buSzPct val="70000"/>
              <a:buFont typeface="Wingdings" panose="05000000000000000000" pitchFamily="2" charset="2"/>
              <a:buChar char="§"/>
            </a:pPr>
            <a:r>
              <a:rPr lang="en-US" dirty="0">
                <a:solidFill>
                  <a:schemeClr val="bg1"/>
                </a:solidFill>
                <a:latin typeface="Adobe Clean Light" panose="020B0303020404020204" pitchFamily="34" charset="0"/>
              </a:rPr>
              <a:t>Creating maker spaces</a:t>
            </a:r>
            <a:r>
              <a:rPr lang="en-US" baseline="0" dirty="0">
                <a:solidFill>
                  <a:schemeClr val="bg1"/>
                </a:solidFill>
                <a:latin typeface="Adobe Clean Light" panose="020B0303020404020204" pitchFamily="34" charset="0"/>
              </a:rPr>
              <a:t> to help facilitate learning.</a:t>
            </a:r>
          </a:p>
          <a:p>
            <a:pPr marL="342900" indent="-342900">
              <a:buClr>
                <a:schemeClr val="bg1"/>
              </a:buClr>
              <a:buSzPct val="70000"/>
              <a:buFont typeface="Wingdings" panose="05000000000000000000" pitchFamily="2" charset="2"/>
              <a:buChar char="§"/>
            </a:pPr>
            <a:r>
              <a:rPr lang="en-US" sz="1200" kern="1200" dirty="0">
                <a:solidFill>
                  <a:schemeClr val="tx1"/>
                </a:solidFill>
                <a:effectLst/>
                <a:latin typeface="+mn-lt"/>
                <a:ea typeface="+mn-ea"/>
                <a:cs typeface="+mn-cs"/>
              </a:rPr>
              <a:t>Full story: </a:t>
            </a:r>
            <a:r>
              <a:rPr lang="en-US" sz="1200" b="0" i="0" u="sng" kern="1200" dirty="0">
                <a:solidFill>
                  <a:schemeClr val="tx1"/>
                </a:solidFill>
                <a:effectLst/>
                <a:latin typeface="+mn-lt"/>
                <a:ea typeface="+mn-ea"/>
                <a:cs typeface="+mn-cs"/>
              </a:rPr>
              <a:t>https://</a:t>
            </a:r>
            <a:r>
              <a:rPr lang="en-US" sz="1200" b="0" i="0" u="sng" kern="1200" dirty="0" err="1">
                <a:solidFill>
                  <a:schemeClr val="tx1"/>
                </a:solidFill>
                <a:effectLst/>
                <a:latin typeface="+mn-lt"/>
                <a:ea typeface="+mn-ea"/>
                <a:cs typeface="+mn-cs"/>
              </a:rPr>
              <a:t>www.adobe.com</a:t>
            </a:r>
            <a:r>
              <a:rPr lang="en-US" sz="1200" b="0" i="0" u="sng" kern="1200" dirty="0">
                <a:solidFill>
                  <a:schemeClr val="tx1"/>
                </a:solidFill>
                <a:effectLst/>
                <a:latin typeface="+mn-lt"/>
                <a:ea typeface="+mn-ea"/>
                <a:cs typeface="+mn-cs"/>
              </a:rPr>
              <a:t>/content/dam/</a:t>
            </a:r>
            <a:r>
              <a:rPr lang="en-US" sz="1200" b="0" i="0" u="sng" kern="1200" dirty="0" err="1">
                <a:solidFill>
                  <a:schemeClr val="tx1"/>
                </a:solidFill>
                <a:effectLst/>
                <a:latin typeface="+mn-lt"/>
                <a:ea typeface="+mn-ea"/>
                <a:cs typeface="+mn-cs"/>
              </a:rPr>
              <a:t>acom</a:t>
            </a:r>
            <a:r>
              <a:rPr lang="en-US" sz="1200" b="0" i="0" u="sng" kern="1200" dirty="0">
                <a:solidFill>
                  <a:schemeClr val="tx1"/>
                </a:solidFill>
                <a:effectLst/>
                <a:latin typeface="+mn-lt"/>
                <a:ea typeface="+mn-ea"/>
                <a:cs typeface="+mn-cs"/>
              </a:rPr>
              <a:t>/</a:t>
            </a:r>
            <a:r>
              <a:rPr lang="en-US" sz="1200" b="0" i="0" u="sng" kern="1200" dirty="0" err="1">
                <a:solidFill>
                  <a:schemeClr val="tx1"/>
                </a:solidFill>
                <a:effectLst/>
                <a:latin typeface="+mn-lt"/>
                <a:ea typeface="+mn-ea"/>
                <a:cs typeface="+mn-cs"/>
              </a:rPr>
              <a:t>en</a:t>
            </a:r>
            <a:r>
              <a:rPr lang="en-US" sz="1200" b="0" i="0" u="sng" kern="1200" dirty="0">
                <a:solidFill>
                  <a:schemeClr val="tx1"/>
                </a:solidFill>
                <a:effectLst/>
                <a:latin typeface="+mn-lt"/>
                <a:ea typeface="+mn-ea"/>
                <a:cs typeface="+mn-cs"/>
              </a:rPr>
              <a:t>/customer-success/pdfs/</a:t>
            </a:r>
            <a:r>
              <a:rPr lang="en-US" sz="1200" b="0" i="0" u="sng" kern="1200" dirty="0" err="1">
                <a:solidFill>
                  <a:schemeClr val="tx1"/>
                </a:solidFill>
                <a:effectLst/>
                <a:latin typeface="+mn-lt"/>
                <a:ea typeface="+mn-ea"/>
                <a:cs typeface="+mn-cs"/>
              </a:rPr>
              <a:t>unc</a:t>
            </a:r>
            <a:r>
              <a:rPr lang="en-US" sz="1200" b="0" i="0" u="sng" kern="1200" dirty="0">
                <a:solidFill>
                  <a:schemeClr val="tx1"/>
                </a:solidFill>
                <a:effectLst/>
                <a:latin typeface="+mn-lt"/>
                <a:ea typeface="+mn-ea"/>
                <a:cs typeface="+mn-cs"/>
              </a:rPr>
              <a:t>-chapel-hill-case-</a:t>
            </a:r>
            <a:r>
              <a:rPr lang="en-US" sz="1200" b="0" i="0" u="sng" kern="1200" dirty="0" err="1">
                <a:solidFill>
                  <a:schemeClr val="tx1"/>
                </a:solidFill>
                <a:effectLst/>
                <a:latin typeface="+mn-lt"/>
                <a:ea typeface="+mn-ea"/>
                <a:cs typeface="+mn-cs"/>
              </a:rPr>
              <a:t>study.pdf</a:t>
            </a:r>
            <a:endParaRPr lang="en-US" b="1" dirty="0"/>
          </a:p>
          <a:p>
            <a:pPr marL="342900" indent="-342900">
              <a:buClr>
                <a:schemeClr val="bg1"/>
              </a:buClr>
              <a:buSzPct val="70000"/>
              <a:buFont typeface="Wingdings" panose="05000000000000000000" pitchFamily="2" charset="2"/>
              <a:buChar char="§"/>
            </a:pPr>
            <a:endParaRPr lang="en-US" dirty="0">
              <a:solidFill>
                <a:schemeClr val="bg1"/>
              </a:solidFill>
              <a:latin typeface="Adobe Clean Light" panose="020B0303020404020204" pitchFamily="34" charset="0"/>
            </a:endParaRPr>
          </a:p>
          <a:p>
            <a:pPr algn="l"/>
            <a:endParaRPr lang="en-US" dirty="0"/>
          </a:p>
          <a:p>
            <a:pPr algn="l"/>
            <a:endParaRPr lang="en-US" baseline="0" dirty="0"/>
          </a:p>
          <a:p>
            <a:pPr algn="l"/>
            <a:r>
              <a:rPr lang="en-US" b="1" baseline="0" dirty="0"/>
              <a:t>ENGAGEMENT INITIATIVE</a:t>
            </a:r>
          </a:p>
          <a:p>
            <a:pPr algn="l"/>
            <a:r>
              <a:rPr lang="en-US" baseline="0" dirty="0"/>
              <a:t>University of Arizona</a:t>
            </a:r>
          </a:p>
          <a:p>
            <a:pPr marL="342900" indent="-342900">
              <a:buClr>
                <a:schemeClr val="bg1"/>
              </a:buClr>
              <a:buSzPct val="70000"/>
              <a:buFont typeface="Wingdings" panose="05000000000000000000" pitchFamily="2" charset="2"/>
              <a:buChar char="§"/>
            </a:pPr>
            <a:r>
              <a:rPr lang="en-US" dirty="0">
                <a:solidFill>
                  <a:schemeClr val="bg1"/>
                </a:solidFill>
                <a:latin typeface="Adobe Clean Light" panose="020B0303020404020204" pitchFamily="34" charset="0"/>
              </a:rPr>
              <a:t>Providing Creative Cloud access for 16,500 students</a:t>
            </a:r>
          </a:p>
          <a:p>
            <a:pPr marL="342900" indent="-342900">
              <a:buClr>
                <a:schemeClr val="bg1"/>
              </a:buClr>
              <a:buSzPct val="70000"/>
              <a:buFont typeface="Wingdings" panose="05000000000000000000" pitchFamily="2" charset="2"/>
              <a:buChar char="§"/>
            </a:pPr>
            <a:r>
              <a:rPr lang="en-US" dirty="0">
                <a:solidFill>
                  <a:schemeClr val="bg1"/>
                </a:solidFill>
                <a:latin typeface="Adobe Clean Light" panose="020B0303020404020204" pitchFamily="34" charset="0"/>
              </a:rPr>
              <a:t>100% Engagement Initiative to build competency and creative problem solving</a:t>
            </a:r>
          </a:p>
          <a:p>
            <a:pPr marL="342900" indent="-342900">
              <a:buClr>
                <a:schemeClr val="bg1"/>
              </a:buClr>
              <a:buSzPct val="70000"/>
              <a:buFont typeface="Wingdings" panose="05000000000000000000" pitchFamily="2" charset="2"/>
              <a:buChar char="§"/>
            </a:pPr>
            <a:r>
              <a:rPr lang="en-US" dirty="0">
                <a:solidFill>
                  <a:schemeClr val="bg1"/>
                </a:solidFill>
                <a:latin typeface="Adobe Clean Light" panose="020B0303020404020204" pitchFamily="34" charset="0"/>
              </a:rPr>
              <a:t>Using across non-creative departments</a:t>
            </a:r>
            <a:r>
              <a:rPr lang="en-US" baseline="0" dirty="0">
                <a:solidFill>
                  <a:schemeClr val="bg1"/>
                </a:solidFill>
                <a:latin typeface="Adobe Clean Light" panose="020B0303020404020204" pitchFamily="34" charset="0"/>
              </a:rPr>
              <a:t> such as </a:t>
            </a:r>
            <a:r>
              <a:rPr lang="en-US" dirty="0">
                <a:solidFill>
                  <a:schemeClr val="bg1"/>
                </a:solidFill>
                <a:latin typeface="Adobe Clean Light" panose="020B0303020404020204" pitchFamily="34" charset="0"/>
              </a:rPr>
              <a:t>Humanities, English, and Sciences</a:t>
            </a:r>
          </a:p>
          <a:p>
            <a:pPr algn="l"/>
            <a:endParaRPr lang="en-US" dirty="0"/>
          </a:p>
          <a:p>
            <a:pPr algn="l"/>
            <a:r>
              <a:rPr lang="en-US" b="1" dirty="0"/>
              <a:t>ACCESS</a:t>
            </a:r>
            <a:r>
              <a:rPr lang="en-US" b="1" baseline="0" dirty="0"/>
              <a:t> INITIATIVE</a:t>
            </a:r>
          </a:p>
          <a:p>
            <a:pPr algn="l"/>
            <a:r>
              <a:rPr lang="en-US" b="0" baseline="0" dirty="0"/>
              <a:t>CSU Fullerton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CSU Fullerton was the first campus to invest in a CA system- wide ETLA covering 22 of 23 campuses with Adobe Creative Cloud and Acrobat Pro. The $6.4M, 3-year agreement covers 37,195 faculty and staff and 18,250 students.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Integrating High Impact Practices (HIPs)—when students are actively engaged in the learning process--in relevant courses. Students participating in HIPs report greater gains in learning and personal development.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CSUF faculty and academic leadership are collaborating to apply technology to teaching and learning in ways that reflect innovations in pedagogy. IT is committed to maximizing the use of digital technologies and mobile connectivity so that the campus community can easily collaborate and have instant access to information and resources.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CSUF plans to focus the implementation of Adobe creative tools into General Education courses and pathways for the Colleges of Business and the English department.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DBC29-8A6C-430E-8006-56A8F14B695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861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43">
              <a:defRPr/>
            </a:pPr>
            <a:r>
              <a:rPr lang="en-US"/>
              <a:t>Through the Adobe Creative Campus program, Adobe is strengthening support for leading institutions that have recognized the value of teaching digital literacy skills in higher education. These schools are preparing students for success in the classroom and in the modern economy and are may be institutions where your students will continue their education.</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3943" rtl="0" eaLnBrk="1" fontAlgn="auto" latinLnBrk="0" hangingPunct="1">
              <a:lnSpc>
                <a:spcPct val="100000"/>
              </a:lnSpc>
              <a:spcBef>
                <a:spcPts val="0"/>
              </a:spcBef>
              <a:spcAft>
                <a:spcPts val="0"/>
              </a:spcAft>
              <a:buClrTx/>
              <a:buSzTx/>
              <a:buFontTx/>
              <a:buNone/>
              <a:tabLst/>
              <a:defRPr/>
            </a:pPr>
            <a:fld id="{7D87AA18-55FD-4947-9AF5-233FBCCA14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4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318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Next action items that need to happen after the conclusion of this meeting (This will be a blank template for the Field to fill out).</a:t>
            </a:r>
          </a:p>
          <a:p>
            <a:endParaRPr lang="en-US"/>
          </a:p>
        </p:txBody>
      </p:sp>
      <p:sp>
        <p:nvSpPr>
          <p:cNvPr id="4" name="Slide Number Placeholder 3"/>
          <p:cNvSpPr>
            <a:spLocks noGrp="1"/>
          </p:cNvSpPr>
          <p:nvPr>
            <p:ph type="sldNum" sz="quarter" idx="10"/>
          </p:nvPr>
        </p:nvSpPr>
        <p:spPr/>
        <p:txBody>
          <a:bodyPr/>
          <a:lstStyle/>
          <a:p>
            <a:fld id="{3EF2277D-4E65-471B-8FDC-312617F5EA89}" type="slidenum">
              <a:rPr lang="en-US" smtClean="0"/>
              <a:pPr/>
              <a:t>20</a:t>
            </a:fld>
            <a:endParaRPr lang="en-US"/>
          </a:p>
        </p:txBody>
      </p:sp>
    </p:spTree>
    <p:extLst>
      <p:ext uri="{BB962C8B-B14F-4D97-AF65-F5344CB8AC3E}">
        <p14:creationId xmlns:p14="http://schemas.microsoft.com/office/powerpoint/2010/main" val="1498033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spcBef>
                <a:spcPts val="0"/>
              </a:spcBef>
            </a:pPr>
            <a:r>
              <a:rPr lang="en-US">
                <a:cs typeface="Arial" panose="020B0604020202020204" pitchFamily="34" charset="0"/>
              </a:rPr>
              <a:t>Stock: https://</a:t>
            </a:r>
            <a:r>
              <a:rPr lang="en-US" err="1">
                <a:cs typeface="Arial" panose="020B0604020202020204" pitchFamily="34" charset="0"/>
              </a:rPr>
              <a:t>stock.adobe.com</a:t>
            </a:r>
            <a:endParaRPr lang="en-US">
              <a:cs typeface="Arial" panose="020B0604020202020204" pitchFamily="34" charset="0"/>
            </a:endParaRPr>
          </a:p>
          <a:p>
            <a:pPr>
              <a:spcBef>
                <a:spcPts val="0"/>
              </a:spcBef>
            </a:pPr>
            <a:r>
              <a:rPr lang="en-US" err="1">
                <a:cs typeface="Arial" panose="020B0604020202020204" pitchFamily="34" charset="0"/>
              </a:rPr>
              <a:t>Behance</a:t>
            </a:r>
            <a:r>
              <a:rPr lang="en-US">
                <a:cs typeface="Arial" panose="020B0604020202020204" pitchFamily="34" charset="0"/>
              </a:rPr>
              <a:t>: https://</a:t>
            </a:r>
            <a:r>
              <a:rPr lang="en-US" err="1">
                <a:cs typeface="Arial" panose="020B0604020202020204" pitchFamily="34" charset="0"/>
              </a:rPr>
              <a:t>www.behance.net</a:t>
            </a:r>
            <a:r>
              <a:rPr lang="en-US">
                <a:cs typeface="Arial" panose="020B0604020202020204" pitchFamily="34" charset="0"/>
              </a:rPr>
              <a:t>/</a:t>
            </a:r>
          </a:p>
          <a:p>
            <a:endParaRPr lang="en-US" sz="1200"/>
          </a:p>
          <a:p>
            <a:r>
              <a:rPr lang="en-US" sz="1200"/>
              <a:t>we are more than PDF and accessible for disciplines beyond art and design.</a:t>
            </a:r>
          </a:p>
          <a:p>
            <a:r>
              <a:rPr lang="en-US" sz="1200"/>
              <a:t>Describe Creative Cloud—most don’t understand the value and often think “PDF” or “Photoshop and professional design” rather than a platform of leading apps and services for all students.</a:t>
            </a:r>
          </a:p>
          <a:p>
            <a:r>
              <a:rPr lang="en-US" sz="1200"/>
              <a:t>• Creative Cloud includes Acrobat DC, storage, services, Stock, templates and built-in tutorials.</a:t>
            </a:r>
          </a:p>
          <a:p>
            <a:r>
              <a:rPr lang="en-US" sz="1200"/>
              <a:t>• These tools help students </a:t>
            </a:r>
            <a:r>
              <a:rPr lang="en-US" sz="1200" err="1"/>
              <a:t>tellt</a:t>
            </a:r>
            <a:r>
              <a:rPr lang="en-US" sz="1200"/>
              <a:t> heir story in a multi- modal way, improving engagement.</a:t>
            </a:r>
          </a:p>
          <a:p>
            <a:r>
              <a:rPr lang="en-US" sz="1200"/>
              <a:t>• And students can showcase their work, share their stories, and build their personal brand.</a:t>
            </a:r>
          </a:p>
          <a:p>
            <a:r>
              <a:rPr lang="en-US" sz="1200"/>
              <a:t>• Providing access to digital tools across the institution also achieves digital literacy, access and equity, and digital transformation, etc. goals.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Adobe Clean Light" panose="020B0303020404020204"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Adobe Clean Light" panose="020B0303020404020204"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dobe Clean Light" panose="020B0303020404020204" pitchFamily="34" charset="0"/>
                <a:ea typeface="+mn-ea"/>
                <a:cs typeface="+mn-cs"/>
              </a:rPr>
              <a:t>Industry-leading digital tools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latin typeface="Adobe Clean Light" panose="020B0303020404020204" pitchFamily="34" charset="0"/>
              </a:rPr>
              <a:t>Simple and easy to use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a:latin typeface="Adobe Clean Light" panose="020B0303020404020204" pitchFamily="34" charset="0"/>
              </a:rPr>
              <a:t>Cross platform, cross device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dobe Clean Light" panose="020B0303020404020204" pitchFamily="34" charset="0"/>
                <a:ea typeface="+mn-ea"/>
                <a:cs typeface="+mn-cs"/>
              </a:rPr>
              <a:t>Continuous innovation </a:t>
            </a:r>
          </a:p>
          <a:p>
            <a:r>
              <a:rPr lang="en-US" sz="1200"/>
              <a:t>• Services are the main differentiator between Creative Cloud and many other software toolsets.</a:t>
            </a:r>
          </a:p>
          <a:p>
            <a:r>
              <a:rPr lang="en-US" sz="1200"/>
              <a:t>• Services like Adobe Stock enables students and faculty pull from thousands of unique images.</a:t>
            </a:r>
          </a:p>
          <a:p>
            <a:r>
              <a:rPr lang="en-US" sz="1200"/>
              <a:t>• And services like </a:t>
            </a:r>
            <a:r>
              <a:rPr lang="en-US" sz="1200" err="1"/>
              <a:t>Behance</a:t>
            </a:r>
            <a:r>
              <a:rPr lang="en-US" sz="1200"/>
              <a:t> and Portfolio are a place for students to showcase their work and even share this work with potential employers.</a:t>
            </a:r>
          </a:p>
          <a:p>
            <a:r>
              <a:rPr lang="en-US" sz="1200"/>
              <a:t>• Templates make it easy for anyone to get started and quickly and create visually stunning projects.</a:t>
            </a:r>
          </a:p>
          <a:p>
            <a:r>
              <a:rPr lang="en-US" sz="1200"/>
              <a:t>• Provides your assets at your fingertips. No matter where you created the asset—on a phone, on a tablet/computer, your assets are available to you and others as you work together on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693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b="1"/>
              <a:t>Speaker Notes</a:t>
            </a:r>
          </a:p>
          <a:p>
            <a:pPr algn="l"/>
            <a:r>
              <a:rPr lang="en-US"/>
              <a:t>We are fortunate to work with many institutions doing amazing things for their faculty and students. I want to share a</a:t>
            </a:r>
            <a:r>
              <a:rPr lang="en-US" baseline="0"/>
              <a:t> few i</a:t>
            </a:r>
            <a:r>
              <a:rPr lang="en-US"/>
              <a:t>nnovative schools that are leading the way</a:t>
            </a:r>
            <a:r>
              <a:rPr lang="en-US" baseline="0"/>
              <a:t> on digital literacy and integrating digital tools into their curriculum. Each of these schools has a specific, defined initiative on their campuses. </a:t>
            </a:r>
          </a:p>
          <a:p>
            <a:pPr algn="l"/>
            <a:endParaRPr lang="en-US" baseline="0"/>
          </a:p>
          <a:p>
            <a:pPr algn="l"/>
            <a:r>
              <a:rPr lang="en-US" b="1"/>
              <a:t>DIGITAL LITERACY</a:t>
            </a:r>
            <a:r>
              <a:rPr lang="en-US" b="1" baseline="0"/>
              <a:t> INITIATIVE</a:t>
            </a:r>
            <a:endParaRPr lang="en-US" b="1"/>
          </a:p>
          <a:p>
            <a:pPr algn="l"/>
            <a:r>
              <a:rPr lang="en-US"/>
              <a:t>University of North Carolina</a:t>
            </a:r>
            <a:r>
              <a:rPr lang="en-US" baseline="0"/>
              <a:t> Chapel Hill</a:t>
            </a:r>
          </a:p>
          <a:p>
            <a:pPr marL="342900" indent="-342900">
              <a:buClr>
                <a:schemeClr val="bg1"/>
              </a:buClr>
              <a:buSzPct val="70000"/>
              <a:buFont typeface="Wingdings" panose="05000000000000000000" pitchFamily="2" charset="2"/>
              <a:buChar char="§"/>
            </a:pPr>
            <a:r>
              <a:rPr lang="en-US">
                <a:solidFill>
                  <a:schemeClr val="bg1"/>
                </a:solidFill>
                <a:latin typeface="Adobe Clean Light" panose="020B0303020404020204" pitchFamily="34" charset="0"/>
              </a:rPr>
              <a:t>Is offering Creative Cloud access for their 29,000 undergraduates</a:t>
            </a:r>
          </a:p>
          <a:p>
            <a:pPr marL="342900" indent="-342900">
              <a:buClr>
                <a:schemeClr val="bg1"/>
              </a:buClr>
              <a:buSzPct val="70000"/>
              <a:buFont typeface="Wingdings" panose="05000000000000000000" pitchFamily="2" charset="2"/>
              <a:buChar char="§"/>
            </a:pPr>
            <a:r>
              <a:rPr lang="en-US">
                <a:solidFill>
                  <a:schemeClr val="bg1"/>
                </a:solidFill>
                <a:latin typeface="Adobe Clean Light"/>
              </a:rPr>
              <a:t>They have</a:t>
            </a:r>
            <a:r>
              <a:rPr lang="en-US" baseline="0">
                <a:solidFill>
                  <a:schemeClr val="bg1"/>
                </a:solidFill>
                <a:latin typeface="Adobe Clean Light"/>
              </a:rPr>
              <a:t> published an </a:t>
            </a:r>
            <a:r>
              <a:rPr lang="en-US">
                <a:solidFill>
                  <a:schemeClr val="bg1"/>
                </a:solidFill>
                <a:latin typeface="Adobe Clean Light"/>
              </a:rPr>
              <a:t>Institution-wide digital literacy initiative and are actively reimagining</a:t>
            </a:r>
            <a:r>
              <a:rPr lang="en-US" baseline="0">
                <a:solidFill>
                  <a:schemeClr val="bg1"/>
                </a:solidFill>
                <a:latin typeface="Adobe Clean Light"/>
              </a:rPr>
              <a:t> their general </a:t>
            </a:r>
            <a:r>
              <a:rPr lang="en-US">
                <a:solidFill>
                  <a:schemeClr val="bg1"/>
                </a:solidFill>
                <a:latin typeface="Adobe Clean Light"/>
              </a:rPr>
              <a:t>education, </a:t>
            </a:r>
            <a:r>
              <a:rPr lang="en-US">
                <a:solidFill>
                  <a:srgbClr val="000000"/>
                </a:solidFill>
                <a:latin typeface="+mn-lt"/>
                <a:cs typeface="Calibri"/>
              </a:rPr>
              <a:t>forward</a:t>
            </a:r>
            <a:r>
              <a:rPr lang="en-US" sz="1200" kern="1200">
                <a:solidFill>
                  <a:schemeClr val="tx1"/>
                </a:solidFill>
                <a:effectLst/>
                <a:latin typeface="+mn-lt"/>
                <a:ea typeface="+mn-ea"/>
                <a:cs typeface="+mn-cs"/>
              </a:rPr>
              <a:t> looking so that students can be prepared for the changing environment that they are living in</a:t>
            </a:r>
            <a:endParaRPr lang="en-US">
              <a:solidFill>
                <a:schemeClr val="bg1"/>
              </a:solidFill>
              <a:latin typeface="Adobe Clean Light" panose="020B0303020404020204" pitchFamily="34" charset="0"/>
            </a:endParaRPr>
          </a:p>
          <a:p>
            <a:pPr marL="342900" indent="-342900">
              <a:buClr>
                <a:schemeClr val="bg1"/>
              </a:buClr>
              <a:buSzPct val="70000"/>
              <a:buFont typeface="Wingdings" panose="05000000000000000000" pitchFamily="2" charset="2"/>
              <a:buChar char="§"/>
            </a:pPr>
            <a:r>
              <a:rPr lang="en-US">
                <a:solidFill>
                  <a:schemeClr val="bg1"/>
                </a:solidFill>
                <a:latin typeface="Adobe Clean Light" panose="020B0303020404020204" pitchFamily="34" charset="0"/>
              </a:rPr>
              <a:t>Integrating Creative Cloud into their writing program for all 4,000 incoming students</a:t>
            </a:r>
            <a:r>
              <a:rPr lang="en-US" baseline="0">
                <a:solidFill>
                  <a:schemeClr val="bg1"/>
                </a:solidFill>
                <a:latin typeface="Adobe Clean Light" panose="020B0303020404020204" pitchFamily="34" charset="0"/>
              </a:rPr>
              <a:t>. </a:t>
            </a:r>
            <a:r>
              <a:rPr lang="en-US">
                <a:solidFill>
                  <a:schemeClr val="bg1"/>
                </a:solidFill>
                <a:latin typeface="Adobe Clean Light" panose="020B0303020404020204" pitchFamily="34" charset="0"/>
              </a:rPr>
              <a:t>During this class students</a:t>
            </a:r>
            <a:r>
              <a:rPr lang="en-US" baseline="0">
                <a:solidFill>
                  <a:schemeClr val="bg1"/>
                </a:solidFill>
                <a:latin typeface="Adobe Clean Light" panose="020B0303020404020204" pitchFamily="34" charset="0"/>
              </a:rPr>
              <a:t> create a digital portfolio that stays with them during their time at UNC.</a:t>
            </a:r>
            <a:endParaRPr lang="en-US">
              <a:solidFill>
                <a:schemeClr val="bg1"/>
              </a:solidFill>
              <a:latin typeface="Adobe Clean Light" panose="020B0303020404020204" pitchFamily="34" charset="0"/>
            </a:endParaRPr>
          </a:p>
          <a:p>
            <a:pPr marL="342900" indent="-342900">
              <a:buClr>
                <a:schemeClr val="bg1"/>
              </a:buClr>
              <a:buSzPct val="70000"/>
              <a:buFont typeface="Wingdings" panose="05000000000000000000" pitchFamily="2" charset="2"/>
              <a:buChar char="§"/>
            </a:pPr>
            <a:r>
              <a:rPr lang="en-US">
                <a:solidFill>
                  <a:schemeClr val="bg1"/>
                </a:solidFill>
                <a:latin typeface="Adobe Clean Light" panose="020B0303020404020204" pitchFamily="34" charset="0"/>
              </a:rPr>
              <a:t>Creating maker spaces</a:t>
            </a:r>
            <a:r>
              <a:rPr lang="en-US" baseline="0">
                <a:solidFill>
                  <a:schemeClr val="bg1"/>
                </a:solidFill>
                <a:latin typeface="Adobe Clean Light" panose="020B0303020404020204" pitchFamily="34" charset="0"/>
              </a:rPr>
              <a:t> to help facilitate learning.</a:t>
            </a:r>
          </a:p>
          <a:p>
            <a:pPr marL="342900" indent="-342900">
              <a:buClr>
                <a:schemeClr val="bg1"/>
              </a:buClr>
              <a:buSzPct val="70000"/>
              <a:buFont typeface="Wingdings" panose="05000000000000000000" pitchFamily="2" charset="2"/>
              <a:buChar char="§"/>
            </a:pPr>
            <a:r>
              <a:rPr lang="en-US" sz="1200" kern="1200">
                <a:solidFill>
                  <a:schemeClr val="tx1"/>
                </a:solidFill>
                <a:effectLst/>
                <a:latin typeface="+mn-lt"/>
                <a:ea typeface="+mn-ea"/>
                <a:cs typeface="+mn-cs"/>
              </a:rPr>
              <a:t>Full story: </a:t>
            </a:r>
            <a:r>
              <a:rPr lang="en-US" sz="1200" b="0" i="0" u="sng" kern="1200">
                <a:solidFill>
                  <a:schemeClr val="tx1"/>
                </a:solidFill>
                <a:effectLst/>
                <a:latin typeface="+mn-lt"/>
                <a:ea typeface="+mn-ea"/>
                <a:cs typeface="+mn-cs"/>
              </a:rPr>
              <a:t>https://</a:t>
            </a:r>
            <a:r>
              <a:rPr lang="en-US" sz="1200" b="0" i="0" u="sng" kern="1200" err="1">
                <a:solidFill>
                  <a:schemeClr val="tx1"/>
                </a:solidFill>
                <a:effectLst/>
                <a:latin typeface="+mn-lt"/>
                <a:ea typeface="+mn-ea"/>
                <a:cs typeface="+mn-cs"/>
              </a:rPr>
              <a:t>www.adobe.com</a:t>
            </a:r>
            <a:r>
              <a:rPr lang="en-US" sz="1200" b="0" i="0" u="sng" kern="1200">
                <a:solidFill>
                  <a:schemeClr val="tx1"/>
                </a:solidFill>
                <a:effectLst/>
                <a:latin typeface="+mn-lt"/>
                <a:ea typeface="+mn-ea"/>
                <a:cs typeface="+mn-cs"/>
              </a:rPr>
              <a:t>/content/dam/</a:t>
            </a:r>
            <a:r>
              <a:rPr lang="en-US" sz="1200" b="0" i="0" u="sng" kern="1200" err="1">
                <a:solidFill>
                  <a:schemeClr val="tx1"/>
                </a:solidFill>
                <a:effectLst/>
                <a:latin typeface="+mn-lt"/>
                <a:ea typeface="+mn-ea"/>
                <a:cs typeface="+mn-cs"/>
              </a:rPr>
              <a:t>acom</a:t>
            </a:r>
            <a:r>
              <a:rPr lang="en-US" sz="1200" b="0" i="0" u="sng" kern="1200">
                <a:solidFill>
                  <a:schemeClr val="tx1"/>
                </a:solidFill>
                <a:effectLst/>
                <a:latin typeface="+mn-lt"/>
                <a:ea typeface="+mn-ea"/>
                <a:cs typeface="+mn-cs"/>
              </a:rPr>
              <a:t>/</a:t>
            </a:r>
            <a:r>
              <a:rPr lang="en-US" sz="1200" b="0" i="0" u="sng" kern="1200" err="1">
                <a:solidFill>
                  <a:schemeClr val="tx1"/>
                </a:solidFill>
                <a:effectLst/>
                <a:latin typeface="+mn-lt"/>
                <a:ea typeface="+mn-ea"/>
                <a:cs typeface="+mn-cs"/>
              </a:rPr>
              <a:t>en</a:t>
            </a:r>
            <a:r>
              <a:rPr lang="en-US" sz="1200" b="0" i="0" u="sng" kern="1200">
                <a:solidFill>
                  <a:schemeClr val="tx1"/>
                </a:solidFill>
                <a:effectLst/>
                <a:latin typeface="+mn-lt"/>
                <a:ea typeface="+mn-ea"/>
                <a:cs typeface="+mn-cs"/>
              </a:rPr>
              <a:t>/customer-success/pdfs/</a:t>
            </a:r>
            <a:r>
              <a:rPr lang="en-US" sz="1200" b="0" i="0" u="sng" kern="1200" err="1">
                <a:solidFill>
                  <a:schemeClr val="tx1"/>
                </a:solidFill>
                <a:effectLst/>
                <a:latin typeface="+mn-lt"/>
                <a:ea typeface="+mn-ea"/>
                <a:cs typeface="+mn-cs"/>
              </a:rPr>
              <a:t>unc</a:t>
            </a:r>
            <a:r>
              <a:rPr lang="en-US" sz="1200" b="0" i="0" u="sng" kern="1200">
                <a:solidFill>
                  <a:schemeClr val="tx1"/>
                </a:solidFill>
                <a:effectLst/>
                <a:latin typeface="+mn-lt"/>
                <a:ea typeface="+mn-ea"/>
                <a:cs typeface="+mn-cs"/>
              </a:rPr>
              <a:t>-chapel-hill-case-</a:t>
            </a:r>
            <a:r>
              <a:rPr lang="en-US" sz="1200" b="0" i="0" u="sng" kern="1200" err="1">
                <a:solidFill>
                  <a:schemeClr val="tx1"/>
                </a:solidFill>
                <a:effectLst/>
                <a:latin typeface="+mn-lt"/>
                <a:ea typeface="+mn-ea"/>
                <a:cs typeface="+mn-cs"/>
              </a:rPr>
              <a:t>study.pdf</a:t>
            </a:r>
            <a:endParaRPr lang="en-US" b="1"/>
          </a:p>
          <a:p>
            <a:pPr marL="342900" indent="-342900">
              <a:buClr>
                <a:schemeClr val="bg1"/>
              </a:buClr>
              <a:buSzPct val="70000"/>
              <a:buFont typeface="Wingdings" panose="05000000000000000000" pitchFamily="2" charset="2"/>
              <a:buChar char="§"/>
            </a:pPr>
            <a:endParaRPr lang="en-US">
              <a:solidFill>
                <a:schemeClr val="bg1"/>
              </a:solidFill>
              <a:latin typeface="Adobe Clean Light" panose="020B0303020404020204" pitchFamily="34" charset="0"/>
            </a:endParaRPr>
          </a:p>
          <a:p>
            <a:pPr algn="l"/>
            <a:endParaRPr lang="en-US"/>
          </a:p>
          <a:p>
            <a:pPr algn="l"/>
            <a:endParaRPr lang="en-US" baseline="0"/>
          </a:p>
          <a:p>
            <a:pPr algn="l"/>
            <a:r>
              <a:rPr lang="en-US" b="1" baseline="0"/>
              <a:t>ENGAGEMENT INITIATIVE</a:t>
            </a:r>
          </a:p>
          <a:p>
            <a:pPr algn="l"/>
            <a:r>
              <a:rPr lang="en-US" baseline="0"/>
              <a:t>University of Arizona</a:t>
            </a:r>
          </a:p>
          <a:p>
            <a:pPr marL="342900" indent="-342900">
              <a:buClr>
                <a:schemeClr val="bg1"/>
              </a:buClr>
              <a:buSzPct val="70000"/>
              <a:buFont typeface="Wingdings" panose="05000000000000000000" pitchFamily="2" charset="2"/>
              <a:buChar char="§"/>
            </a:pPr>
            <a:r>
              <a:rPr lang="en-US">
                <a:solidFill>
                  <a:schemeClr val="bg1"/>
                </a:solidFill>
                <a:latin typeface="Adobe Clean Light" panose="020B0303020404020204" pitchFamily="34" charset="0"/>
              </a:rPr>
              <a:t>Providing Creative Cloud access for 16,500 students</a:t>
            </a:r>
          </a:p>
          <a:p>
            <a:pPr marL="342900" indent="-342900">
              <a:buClr>
                <a:schemeClr val="bg1"/>
              </a:buClr>
              <a:buSzPct val="70000"/>
              <a:buFont typeface="Wingdings" panose="05000000000000000000" pitchFamily="2" charset="2"/>
              <a:buChar char="§"/>
            </a:pPr>
            <a:r>
              <a:rPr lang="en-US">
                <a:solidFill>
                  <a:schemeClr val="bg1"/>
                </a:solidFill>
                <a:latin typeface="Adobe Clean Light" panose="020B0303020404020204" pitchFamily="34" charset="0"/>
              </a:rPr>
              <a:t>100% Engagement Initiative to build competency and creative problem solving</a:t>
            </a:r>
          </a:p>
          <a:p>
            <a:pPr marL="342900" indent="-342900">
              <a:buClr>
                <a:schemeClr val="bg1"/>
              </a:buClr>
              <a:buSzPct val="70000"/>
              <a:buFont typeface="Wingdings" panose="05000000000000000000" pitchFamily="2" charset="2"/>
              <a:buChar char="§"/>
            </a:pPr>
            <a:r>
              <a:rPr lang="en-US">
                <a:solidFill>
                  <a:schemeClr val="bg1"/>
                </a:solidFill>
                <a:latin typeface="Adobe Clean Light" panose="020B0303020404020204" pitchFamily="34" charset="0"/>
              </a:rPr>
              <a:t>Using across non-creative departments</a:t>
            </a:r>
            <a:r>
              <a:rPr lang="en-US" baseline="0">
                <a:solidFill>
                  <a:schemeClr val="bg1"/>
                </a:solidFill>
                <a:latin typeface="Adobe Clean Light" panose="020B0303020404020204" pitchFamily="34" charset="0"/>
              </a:rPr>
              <a:t> such as </a:t>
            </a:r>
            <a:r>
              <a:rPr lang="en-US">
                <a:solidFill>
                  <a:schemeClr val="bg1"/>
                </a:solidFill>
                <a:latin typeface="Adobe Clean Light" panose="020B0303020404020204" pitchFamily="34" charset="0"/>
              </a:rPr>
              <a:t>Humanities, English, and Sciences</a:t>
            </a:r>
          </a:p>
          <a:p>
            <a:pPr algn="l"/>
            <a:endParaRPr lang="en-US"/>
          </a:p>
          <a:p>
            <a:pPr algn="l"/>
            <a:r>
              <a:rPr lang="en-US" b="1"/>
              <a:t>ACCESS</a:t>
            </a:r>
            <a:r>
              <a:rPr lang="en-US" b="1" baseline="0"/>
              <a:t> INITIATIVE</a:t>
            </a:r>
          </a:p>
          <a:p>
            <a:pPr algn="l"/>
            <a:r>
              <a:rPr lang="en-US" b="0" baseline="0"/>
              <a:t>CSU Fullerton</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CSU Fullerton was the first campus to invest in a CA system- wide ETLA covering 22 of 23 campuses with Adobe Creative Cloud and Acrobat Pro. The $6.4M, 3-year agreement covers 37,195 faculty and staff and 18,250 students.</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Integrating High Impact Practices (HIPs)—when students are actively engaged in the learning process--in relevant courses. Students participating in HIPs report greater gains in learning and personal development. </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CSUF faculty and academic leadership are collaborating to apply technology to teaching and learning in ways that reflect innovations in pedagogy. IT is committed to maximizing the use of digital technologies and mobile connectivity so that the campus community can easily collaborate and have instant access to information and resources.</a:t>
            </a: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CSUF plans to focus the implementation of Adobe creative tools into General Education courses and pathways for the Colleges of Business and the English department.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1DBC29-8A6C-430E-8006-56A8F14B695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99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4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67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815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3943" rtl="0" eaLnBrk="1" fontAlgn="auto" latinLnBrk="0" hangingPunct="1">
              <a:lnSpc>
                <a:spcPct val="100000"/>
              </a:lnSpc>
              <a:spcBef>
                <a:spcPts val="0"/>
              </a:spcBef>
              <a:spcAft>
                <a:spcPts val="0"/>
              </a:spcAft>
              <a:buClrTx/>
              <a:buSzTx/>
              <a:buFontTx/>
              <a:buNone/>
              <a:tabLst/>
              <a:defRPr/>
            </a:pPr>
            <a:fld id="{7D87AA18-55FD-4947-9AF5-233FBCCA14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4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881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21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3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dirty="0"/>
              <a:t>Speaker Notes</a:t>
            </a:r>
          </a:p>
          <a:p>
            <a:r>
              <a:rPr lang="en-US" sz="1200" b="0" i="0" u="none" strike="noStrike" kern="1200" dirty="0">
                <a:solidFill>
                  <a:schemeClr val="tx1"/>
                </a:solidFill>
                <a:effectLst/>
                <a:latin typeface="+mn-lt"/>
                <a:ea typeface="+mn-ea"/>
                <a:cs typeface="+mn-cs"/>
              </a:rPr>
              <a:t>Today’s students are immersed in digital tools and are digitally aware, but they aren’t necessarily “digitally literate”. Digital literacy is defined by </a:t>
            </a:r>
            <a:r>
              <a:rPr lang="en-US" sz="1200" b="0" i="0" u="none" strike="noStrike" kern="1200" dirty="0" err="1">
                <a:solidFill>
                  <a:schemeClr val="tx1"/>
                </a:solidFill>
                <a:effectLst/>
                <a:latin typeface="+mn-lt"/>
                <a:ea typeface="+mn-ea"/>
                <a:cs typeface="+mn-cs"/>
              </a:rPr>
              <a:t>EDUCause</a:t>
            </a:r>
            <a:r>
              <a:rPr lang="en-US" sz="1200" b="0" i="0" u="none" strike="noStrike" kern="1200" dirty="0">
                <a:solidFill>
                  <a:schemeClr val="tx1"/>
                </a:solidFill>
                <a:effectLst/>
                <a:latin typeface="+mn-lt"/>
                <a:ea typeface="+mn-ea"/>
                <a:cs typeface="+mn-cs"/>
              </a:rPr>
              <a:t> as ”understanding how a tool works, why it is useful in the real world and when to use it.” And the American Library Association defines says, ”Like information literacy, digital literacy requires skills in locating and using information and in critical thinking. </a:t>
            </a:r>
            <a:r>
              <a:rPr lang="en-US" sz="1200" kern="1200" dirty="0">
                <a:solidFill>
                  <a:schemeClr val="tx1"/>
                </a:solidFill>
                <a:effectLst/>
                <a:latin typeface="+mn-lt"/>
                <a:ea typeface="+mn-ea"/>
                <a:cs typeface="+mn-cs"/>
              </a:rPr>
              <a:t>Digital literacy is more than knowing how to operate tools and analyze information; students must become “ empowered producers ”‐‐able to utilize digital technology effectively across different contexts and purposes.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Developing digital literacy in conjunction with a chosen discipline has the ability to help students develop the hard </a:t>
            </a:r>
            <a:r>
              <a:rPr lang="en-US" sz="1200" b="0" i="1" u="none" strike="noStrike" kern="1200" dirty="0">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soft skills for which employers are looking so they are successful during school and after graduation. Digital literacy is a direct pathway to becoming a competitive candidate in the modern workforce.</a:t>
            </a:r>
          </a:p>
          <a:p>
            <a:endParaRPr lang="en-US" sz="1200" b="0" i="0"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Cultivating Digital Literacy </a:t>
            </a:r>
            <a:r>
              <a:rPr lang="en-US" sz="1200" b="0" i="0" u="none" strike="noStrike" kern="1200" dirty="0">
                <a:solidFill>
                  <a:schemeClr val="tx1"/>
                </a:solidFill>
                <a:effectLst/>
                <a:latin typeface="+mn-lt"/>
                <a:ea typeface="+mn-ea"/>
                <a:cs typeface="+mn-cs"/>
              </a:rPr>
              <a:t>solution brief – customer-facing asset with extensive stats and details about digital literacy.</a:t>
            </a:r>
            <a:endParaRPr lang="en-US" sz="1200" b="0" i="1" u="none" strike="noStrike" kern="1200" dirty="0">
              <a:solidFill>
                <a:schemeClr val="tx1"/>
              </a:solidFill>
              <a:effectLst/>
              <a:latin typeface="+mn-lt"/>
              <a:ea typeface="+mn-ea"/>
              <a:cs typeface="+mn-cs"/>
            </a:endParaRPr>
          </a:p>
          <a:p>
            <a:pPr marL="0" marR="0" lvl="0" indent="0" algn="l" defTabSz="913943" rtl="0" eaLnBrk="1" fontAlgn="auto" latinLnBrk="0" hangingPunct="1">
              <a:lnSpc>
                <a:spcPct val="100000"/>
              </a:lnSpc>
              <a:spcBef>
                <a:spcPts val="0"/>
              </a:spcBef>
              <a:spcAft>
                <a:spcPts val="0"/>
              </a:spcAft>
              <a:buClrTx/>
              <a:buSzTx/>
              <a:buFontTx/>
              <a:buNone/>
              <a:tabLst/>
              <a:defRPr/>
            </a:pPr>
            <a:r>
              <a:rPr lang="en-US" b="0" dirty="0"/>
              <a:t>https://</a:t>
            </a:r>
            <a:r>
              <a:rPr lang="en-US" b="0" dirty="0" err="1"/>
              <a:t>landing.adobe.com</a:t>
            </a:r>
            <a:r>
              <a:rPr lang="en-US" b="0" dirty="0"/>
              <a:t>/dam/uploads/2018/</a:t>
            </a:r>
            <a:r>
              <a:rPr lang="en-US" b="0" dirty="0" err="1"/>
              <a:t>na</a:t>
            </a:r>
            <a:r>
              <a:rPr lang="en-US" b="0" dirty="0"/>
              <a:t>/</a:t>
            </a:r>
            <a:r>
              <a:rPr lang="en-US" b="0" dirty="0" err="1"/>
              <a:t>CCE_CultivatingDigitalLiteracy.pdf</a:t>
            </a:r>
            <a:r>
              <a:rPr lang="en-US" b="0" dirty="0"/>
              <a:t> </a:t>
            </a:r>
            <a:endParaRPr lang="en-US" sz="1200" b="0" i="0" u="none" strike="noStrike" kern="1200" dirty="0">
              <a:solidFill>
                <a:schemeClr val="tx1"/>
              </a:solidFill>
              <a:effectLst/>
              <a:latin typeface="+mn-lt"/>
              <a:ea typeface="+mn-ea"/>
              <a:cs typeface="+mn-cs"/>
            </a:endParaRPr>
          </a:p>
          <a:p>
            <a:pPr lvl="0"/>
            <a:endParaRPr lang="en-US" sz="1200" b="0" i="0" kern="1200" baseline="0" dirty="0">
              <a:solidFill>
                <a:schemeClr val="tx1"/>
              </a:solidFill>
              <a:effectLst/>
              <a:latin typeface="+mn-lt"/>
              <a:ea typeface="+mn-ea"/>
              <a:cs typeface="+mn-cs"/>
            </a:endParaRPr>
          </a:p>
          <a:p>
            <a:pPr lvl="0"/>
            <a:r>
              <a:rPr lang="en-US" sz="1200" b="1" i="0" kern="1200" baseline="0" dirty="0">
                <a:solidFill>
                  <a:schemeClr val="tx1"/>
                </a:solidFill>
                <a:effectLst/>
                <a:latin typeface="+mn-lt"/>
                <a:ea typeface="+mn-ea"/>
                <a:cs typeface="+mn-cs"/>
              </a:rPr>
              <a:t>Side note on Digital Literacy versus Digital Fluency</a:t>
            </a:r>
          </a:p>
          <a:p>
            <a:pPr marL="0" marR="0" lvl="0" indent="0" algn="l" defTabSz="91394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hear institutions like Penn State refer to Digital Fluency rather than Digital Literacy. As they define it, digital literacy generally refers to the ability to read, interpret, and think critically about information presented in a number of different digital mediums. Digital fluency takes that concept a step further by adding on the how, when, and why. How do I create and communicate new knowledge? When should I apply different technologies—and why is this the best approach? </a:t>
            </a:r>
          </a:p>
          <a:p>
            <a:pPr marL="0" marR="0" lvl="0" indent="0" algn="l" defTabSz="913943"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r>
              <a:rPr lang="en-US" b="1" dirty="0"/>
              <a:t>Speaker</a:t>
            </a:r>
            <a:r>
              <a:rPr lang="en-US" b="1" baseline="0" dirty="0"/>
              <a:t> Notes</a:t>
            </a:r>
          </a:p>
          <a:p>
            <a:r>
              <a:rPr lang="en-US" b="0" baseline="0" dirty="0"/>
              <a:t>So how can institutions foster the digital literacy and creativity skills that will help students be successful in the classroom and after graduation? </a:t>
            </a:r>
          </a:p>
          <a:p>
            <a:endParaRPr lang="en-US" b="0" baseline="0" dirty="0"/>
          </a:p>
          <a:p>
            <a:pPr marL="0" marR="0" lvl="0" indent="0" algn="l" defTabSz="913943" rtl="0" eaLnBrk="1" fontAlgn="auto" latinLnBrk="0" hangingPunct="1">
              <a:lnSpc>
                <a:spcPct val="100000"/>
              </a:lnSpc>
              <a:spcBef>
                <a:spcPts val="0"/>
              </a:spcBef>
              <a:spcAft>
                <a:spcPts val="0"/>
              </a:spcAft>
              <a:buClrTx/>
              <a:buSzTx/>
              <a:buFontTx/>
              <a:buNone/>
              <a:tabLst/>
              <a:defRPr/>
            </a:pPr>
            <a:r>
              <a:rPr lang="en-US" b="0" baseline="0" dirty="0"/>
              <a:t>Providing equal access of digital tools to your students is just as important as providing your educators with the digital tools, development opportunities and help in making creative projects part of the curriculum. When students are engaged the learning outcomes improve and, as we discussed, students are better prepared with the skills employers are demanding.</a:t>
            </a:r>
          </a:p>
          <a:p>
            <a:pPr marL="0" marR="0" lvl="0" indent="0" algn="l" defTabSz="913943"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3943" rtl="0" eaLnBrk="1" fontAlgn="auto" latinLnBrk="0" hangingPunct="1">
              <a:lnSpc>
                <a:spcPct val="100000"/>
              </a:lnSpc>
              <a:spcBef>
                <a:spcPts val="0"/>
              </a:spcBef>
              <a:spcAft>
                <a:spcPts val="0"/>
              </a:spcAft>
              <a:buClrTx/>
              <a:buSzTx/>
              <a:buFontTx/>
              <a:buNone/>
              <a:tabLst/>
              <a:defRPr/>
            </a:pPr>
            <a:r>
              <a:rPr lang="en-US" b="0" baseline="0" dirty="0"/>
              <a:t>And we know that digital skills, creativity, critical thinking do not just apply to creative majors. These skills are integral across all disciplines. </a:t>
            </a:r>
            <a:r>
              <a:rPr lang="en-US" dirty="0"/>
              <a:t>You have seen on your campuses the transition to experiential learning and project-based learning,</a:t>
            </a:r>
            <a:r>
              <a:rPr lang="en-US" baseline="0" dirty="0"/>
              <a:t> which requires students to “create” in different ways. </a:t>
            </a:r>
            <a:r>
              <a:rPr lang="en-US" dirty="0"/>
              <a:t>When you “create” you have to be a critical thinker and problem solver to convey your ideas visually,</a:t>
            </a:r>
            <a:r>
              <a:rPr lang="en-US" baseline="0" dirty="0"/>
              <a:t> which can take you to a higher level of comprehension (e.g., learning). And these</a:t>
            </a:r>
            <a:r>
              <a:rPr lang="en-US" sz="1200" kern="1200" baseline="0" dirty="0">
                <a:solidFill>
                  <a:schemeClr val="tx1"/>
                </a:solidFill>
                <a:effectLst/>
                <a:latin typeface="+mn-lt"/>
                <a:ea typeface="+mn-ea"/>
                <a:cs typeface="+mn-cs"/>
              </a:rPr>
              <a:t> skills help graduates be adaptive. </a:t>
            </a:r>
            <a:endParaRPr lang="en-US" b="0" baseline="0" dirty="0"/>
          </a:p>
          <a:p>
            <a:endParaRPr lang="en-US" b="0" baseline="0" dirty="0"/>
          </a:p>
          <a:p>
            <a:pPr marL="0" marR="0" lvl="0" indent="0" algn="l" defTabSz="913943" rtl="0" eaLnBrk="1" fontAlgn="auto" latinLnBrk="0" hangingPunct="1">
              <a:lnSpc>
                <a:spcPct val="100000"/>
              </a:lnSpc>
              <a:spcBef>
                <a:spcPts val="0"/>
              </a:spcBef>
              <a:spcAft>
                <a:spcPts val="0"/>
              </a:spcAft>
              <a:buClrTx/>
              <a:buSzTx/>
              <a:buFontTx/>
              <a:buNone/>
              <a:tabLst/>
              <a:defRPr/>
            </a:pPr>
            <a:r>
              <a:rPr lang="en-US" b="0" baseline="0" dirty="0"/>
              <a:t>In a recent Adobe study of Gen Z students (http://</a:t>
            </a:r>
            <a:r>
              <a:rPr lang="en-US" b="0" baseline="0" dirty="0" err="1"/>
              <a:t>www.adobeeducate.com</a:t>
            </a:r>
            <a:r>
              <a:rPr lang="en-US" b="0" baseline="0" dirty="0"/>
              <a:t>/</a:t>
            </a:r>
            <a:r>
              <a:rPr lang="en-US" b="0" baseline="0" dirty="0" err="1"/>
              <a:t>genz</a:t>
            </a:r>
            <a:r>
              <a:rPr lang="en-US" b="0" baseline="0" dirty="0"/>
              <a:t>/), they identified “hands-on learning” as how they prefer to learn. It is more engaging and helps students apply ideas immediately. This can be defined as high impact practices, https://</a:t>
            </a:r>
            <a:r>
              <a:rPr lang="en-US" b="0" baseline="0" dirty="0" err="1"/>
              <a:t>www.aacu.org</a:t>
            </a:r>
            <a:r>
              <a:rPr lang="en-US" b="0" baseline="0" dirty="0"/>
              <a:t>/leap/hips, where the student is actively engaged in the learning process.</a:t>
            </a:r>
          </a:p>
          <a:p>
            <a:pPr algn="l"/>
            <a:endParaRPr lang="en-US" b="0" baseline="0" dirty="0"/>
          </a:p>
          <a:p>
            <a:pPr algn="l"/>
            <a:r>
              <a:rPr lang="en-US" b="0" baseline="0" dirty="0"/>
              <a:t>The good news is that these “soft skills” can be taught. Making creativity and creative projects integral to the curriculum is an excellent step in developing digitally literate students. </a:t>
            </a:r>
          </a:p>
          <a:p>
            <a:pPr algn="l"/>
            <a:endParaRPr lang="en-US" baseline="0" dirty="0"/>
          </a:p>
          <a:p>
            <a:pPr algn="l"/>
            <a:r>
              <a:rPr lang="en-US" b="1" baseline="0" dirty="0"/>
              <a:t>Proof Points</a:t>
            </a:r>
          </a:p>
          <a:p>
            <a:pPr algn="l"/>
            <a:r>
              <a:rPr lang="en-US" sz="1200" b="0" i="0" kern="1200" dirty="0">
                <a:solidFill>
                  <a:schemeClr val="tx1"/>
                </a:solidFill>
                <a:effectLst/>
                <a:latin typeface="+mn-lt"/>
                <a:ea typeface="+mn-ea"/>
                <a:cs typeface="+mn-cs"/>
              </a:rPr>
              <a:t>“The reality is that to survive in a fast-changing world you need to be creative,” says Gerard J. Puccio, chairman of the </a:t>
            </a:r>
            <a:r>
              <a:rPr lang="en-US" sz="1200" b="0" i="0" u="sng" kern="1200" dirty="0">
                <a:solidFill>
                  <a:schemeClr val="tx1"/>
                </a:solidFill>
                <a:effectLst/>
                <a:latin typeface="+mn-lt"/>
                <a:ea typeface="+mn-ea"/>
                <a:cs typeface="+mn-cs"/>
                <a:hlinkClick r:id="rId3" tooltip="The website."/>
              </a:rPr>
              <a:t>International Center for Studies in Creativity </a:t>
            </a:r>
            <a:r>
              <a:rPr lang="en-US" sz="1200" b="0" i="0" kern="1200" dirty="0">
                <a:solidFill>
                  <a:schemeClr val="tx1"/>
                </a:solidFill>
                <a:effectLst/>
                <a:latin typeface="+mn-lt"/>
                <a:ea typeface="+mn-ea"/>
                <a:cs typeface="+mn-cs"/>
              </a:rPr>
              <a:t>at Buffalo State College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“More and more higher-education officials are looking at new ideas to help their graduates develop the skills</a:t>
            </a:r>
          </a:p>
          <a:p>
            <a:r>
              <a:rPr lang="en-US" sz="1200" b="0" i="0" u="none" strike="noStrike" kern="1200" baseline="0" dirty="0">
                <a:solidFill>
                  <a:schemeClr val="tx1"/>
                </a:solidFill>
                <a:latin typeface="+mn-lt"/>
                <a:ea typeface="+mn-ea"/>
                <a:cs typeface="+mn-cs"/>
              </a:rPr>
              <a:t>needed in the workplace—including tools such as badges, certificates, extended transcripts, and competency-based education.”</a:t>
            </a:r>
          </a:p>
          <a:p>
            <a:r>
              <a:rPr lang="en-US" sz="1200" b="0" i="1" u="none" strike="noStrike" kern="1200" baseline="0" dirty="0">
                <a:solidFill>
                  <a:schemeClr val="tx1"/>
                </a:solidFill>
                <a:latin typeface="+mn-lt"/>
                <a:ea typeface="+mn-ea"/>
                <a:cs typeface="+mn-cs"/>
              </a:rPr>
              <a:t>Chronicle of Higher Education: College to Careers </a:t>
            </a:r>
            <a:r>
              <a:rPr lang="en-US" sz="1200" b="0" i="0" u="none" strike="noStrike" kern="1200" baseline="0" dirty="0">
                <a:solidFill>
                  <a:schemeClr val="tx1"/>
                </a:solidFill>
                <a:latin typeface="+mn-lt"/>
                <a:ea typeface="+mn-ea"/>
                <a:cs typeface="+mn-cs"/>
              </a:rPr>
              <a:t>brief</a:t>
            </a:r>
            <a:r>
              <a:rPr lang="en-US" b="0" baseline="0" dirty="0"/>
              <a:t> </a:t>
            </a:r>
          </a:p>
          <a:p>
            <a:endParaRPr lang="en-US" sz="1200" b="0" i="0" kern="1200" baseline="0" dirty="0">
              <a:solidFill>
                <a:schemeClr val="tx1"/>
              </a:solidFill>
              <a:effectLst/>
              <a:latin typeface="+mn-lt"/>
              <a:ea typeface="+mn-ea"/>
              <a:cs typeface="+mn-cs"/>
            </a:endParaRPr>
          </a:p>
          <a:p>
            <a:pPr algn="l"/>
            <a:r>
              <a:rPr lang="en-US" b="0" baseline="0" dirty="0"/>
              <a:t>“</a:t>
            </a:r>
            <a:r>
              <a:rPr lang="en-US" sz="1200" b="0" i="0" kern="1200" dirty="0">
                <a:solidFill>
                  <a:schemeClr val="tx1"/>
                </a:solidFill>
                <a:effectLst/>
                <a:latin typeface="+mn-lt"/>
                <a:ea typeface="+mn-ea"/>
                <a:cs typeface="+mn-cs"/>
              </a:rPr>
              <a:t>Once considered the product of genius or divine inspiration, creativity — the ability to spot problems and devise smart solutions — is being recast as a prized and teachable skill.” </a:t>
            </a:r>
          </a:p>
          <a:p>
            <a:pPr algn="l"/>
            <a:r>
              <a:rPr lang="en-US" sz="1200" b="0" i="1" kern="1200" dirty="0">
                <a:solidFill>
                  <a:schemeClr val="tx1"/>
                </a:solidFill>
                <a:effectLst/>
                <a:latin typeface="+mn-lt"/>
                <a:ea typeface="+mn-ea"/>
                <a:cs typeface="+mn-cs"/>
              </a:rPr>
              <a:t>Source https://</a:t>
            </a:r>
            <a:r>
              <a:rPr lang="en-US" sz="1200" b="0" i="1" kern="1200" dirty="0" err="1">
                <a:solidFill>
                  <a:schemeClr val="tx1"/>
                </a:solidFill>
                <a:effectLst/>
                <a:latin typeface="+mn-lt"/>
                <a:ea typeface="+mn-ea"/>
                <a:cs typeface="+mn-cs"/>
              </a:rPr>
              <a:t>www.nytimes.com</a:t>
            </a:r>
            <a:r>
              <a:rPr lang="en-US" sz="1200" b="0" i="1" kern="1200" dirty="0">
                <a:solidFill>
                  <a:schemeClr val="tx1"/>
                </a:solidFill>
                <a:effectLst/>
                <a:latin typeface="+mn-lt"/>
                <a:ea typeface="+mn-ea"/>
                <a:cs typeface="+mn-cs"/>
              </a:rPr>
              <a:t>/2014/02/09/education/</a:t>
            </a:r>
            <a:r>
              <a:rPr lang="en-US" sz="1200" b="0" i="1" kern="1200" dirty="0" err="1">
                <a:solidFill>
                  <a:schemeClr val="tx1"/>
                </a:solidFill>
                <a:effectLst/>
                <a:latin typeface="+mn-lt"/>
                <a:ea typeface="+mn-ea"/>
                <a:cs typeface="+mn-cs"/>
              </a:rPr>
              <a:t>edlife</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creativity-becomes-an-academic-discipline.html?_r</a:t>
            </a:r>
            <a:r>
              <a:rPr lang="en-US" sz="1200" b="0" i="1" kern="1200" dirty="0">
                <a:solidFill>
                  <a:schemeClr val="tx1"/>
                </a:solidFill>
                <a:effectLst/>
                <a:latin typeface="+mn-lt"/>
                <a:ea typeface="+mn-ea"/>
                <a:cs typeface="+mn-cs"/>
              </a:rPr>
              <a:t>=0</a:t>
            </a:r>
            <a:r>
              <a:rPr lang="en-US" sz="1200" b="0" i="1"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algn="l"/>
            <a:endParaRPr lang="en-US" sz="1200" b="0" i="0" kern="1200" dirty="0">
              <a:solidFill>
                <a:schemeClr val="tx1"/>
              </a:solidFill>
              <a:effectLst/>
              <a:latin typeface="+mn-lt"/>
              <a:ea typeface="+mn-ea"/>
              <a:cs typeface="+mn-cs"/>
            </a:endParaRPr>
          </a:p>
          <a:p>
            <a:pPr algn="l"/>
            <a:r>
              <a:rPr lang="en-US" sz="1200" b="1" i="0" kern="1200" dirty="0">
                <a:solidFill>
                  <a:schemeClr val="tx1"/>
                </a:solidFill>
                <a:effectLst/>
                <a:latin typeface="+mn-lt"/>
                <a:ea typeface="+mn-ea"/>
                <a:cs typeface="+mn-cs"/>
              </a:rPr>
              <a:t>Examples</a:t>
            </a:r>
            <a:r>
              <a:rPr lang="en-US" sz="1200" b="1" i="0" kern="1200" baseline="0" dirty="0">
                <a:solidFill>
                  <a:schemeClr val="tx1"/>
                </a:solidFill>
                <a:effectLst/>
                <a:latin typeface="+mn-lt"/>
                <a:ea typeface="+mn-ea"/>
                <a:cs typeface="+mn-cs"/>
              </a:rPr>
              <a:t> of Creativity Majors</a:t>
            </a:r>
            <a:endParaRPr lang="en-US" sz="1200" b="1" i="0" kern="1200" dirty="0">
              <a:solidFill>
                <a:schemeClr val="tx1"/>
              </a:solidFill>
              <a:effectLst/>
              <a:latin typeface="+mn-lt"/>
              <a:ea typeface="+mn-ea"/>
              <a:cs typeface="+mn-cs"/>
            </a:endParaRPr>
          </a:p>
          <a:p>
            <a:pPr marL="171450" indent="-171450" algn="l">
              <a:buFont typeface="Arial" panose="020B0604020202020204" pitchFamily="34" charset="0"/>
              <a:buChar char="•"/>
            </a:pPr>
            <a:r>
              <a:rPr lang="en-US" sz="1200" b="0" i="0" kern="1200" dirty="0">
                <a:solidFill>
                  <a:schemeClr val="tx1"/>
                </a:solidFill>
                <a:effectLst/>
                <a:latin typeface="+mn-lt"/>
                <a:ea typeface="+mn-ea"/>
                <a:cs typeface="+mn-cs"/>
              </a:rPr>
              <a:t>Creative studies is popping up on course lists and as a credential. Buffalo State, part of the State University of New York, plans a Ph.D. and already offers a master’s degree and undergraduate minor. </a:t>
            </a:r>
          </a:p>
          <a:p>
            <a:pPr marL="171450" indent="-171450" algn="l">
              <a:buFont typeface="Arial" panose="020B0604020202020204" pitchFamily="34" charset="0"/>
              <a:buChar char="•"/>
            </a:pPr>
            <a:r>
              <a:rPr lang="en-US" sz="1200" b="0" i="0" kern="1200" dirty="0" err="1">
                <a:solidFill>
                  <a:schemeClr val="tx1"/>
                </a:solidFill>
                <a:effectLst/>
                <a:latin typeface="+mn-lt"/>
                <a:ea typeface="+mn-ea"/>
                <a:cs typeface="+mn-cs"/>
              </a:rPr>
              <a:t>Saybrook</a:t>
            </a:r>
            <a:r>
              <a:rPr lang="en-US" sz="1200" b="0" i="0" kern="1200" dirty="0">
                <a:solidFill>
                  <a:schemeClr val="tx1"/>
                </a:solidFill>
                <a:effectLst/>
                <a:latin typeface="+mn-lt"/>
                <a:ea typeface="+mn-ea"/>
                <a:cs typeface="+mn-cs"/>
              </a:rPr>
              <a:t> University in San Francisco has a master’s and certificate, and added a specialization to its psychology Ph.D. in 2011. </a:t>
            </a:r>
          </a:p>
          <a:p>
            <a:pPr marL="171450" indent="-171450" algn="l">
              <a:buFont typeface="Arial" panose="020B0604020202020204" pitchFamily="34" charset="0"/>
              <a:buChar char="•"/>
            </a:pPr>
            <a:r>
              <a:rPr lang="en-US" sz="1200" b="0" i="0" kern="1200" dirty="0">
                <a:solidFill>
                  <a:schemeClr val="tx1"/>
                </a:solidFill>
                <a:effectLst/>
                <a:latin typeface="+mn-lt"/>
                <a:ea typeface="+mn-ea"/>
                <a:cs typeface="+mn-cs"/>
              </a:rPr>
              <a:t>Drexel University in Philadelphia has a three-year-old online master’s. </a:t>
            </a:r>
          </a:p>
          <a:p>
            <a:pPr marL="171450" indent="-171450" algn="l">
              <a:buFont typeface="Arial" panose="020B0604020202020204" pitchFamily="34" charset="0"/>
              <a:buChar char="•"/>
            </a:pPr>
            <a:r>
              <a:rPr lang="en-US" sz="1200" b="0" i="0" kern="1200" dirty="0">
                <a:solidFill>
                  <a:schemeClr val="tx1"/>
                </a:solidFill>
                <a:effectLst/>
                <a:latin typeface="+mn-lt"/>
                <a:ea typeface="+mn-ea"/>
                <a:cs typeface="+mn-cs"/>
              </a:rPr>
              <a:t>St. Andrews University in Laurinburg, N.C., has added a minor. </a:t>
            </a:r>
          </a:p>
          <a:p>
            <a:pPr marL="171450" indent="-171450" algn="l">
              <a:buFont typeface="Arial" panose="020B0604020202020204" pitchFamily="34" charset="0"/>
              <a:buChar char="•"/>
            </a:pPr>
            <a:r>
              <a:rPr lang="en-US" sz="1200" b="0" i="0" kern="1200" dirty="0">
                <a:solidFill>
                  <a:schemeClr val="tx1"/>
                </a:solidFill>
                <a:effectLst/>
                <a:latin typeface="+mn-lt"/>
                <a:ea typeface="+mn-ea"/>
                <a:cs typeface="+mn-cs"/>
              </a:rPr>
              <a:t>And creative studies offerings, sometimes with a transdisciplinary bent, are new options in business, education, digital media, humanities, arts, science and engineering programs across the country.</a:t>
            </a:r>
            <a:endParaRPr lang="en-US" baseline="0" dirty="0"/>
          </a:p>
          <a:p>
            <a:pPr marL="0" marR="0" lvl="0" indent="0" algn="l" defTabSz="913943"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Source https://</a:t>
            </a:r>
            <a:r>
              <a:rPr lang="en-US" sz="1200" b="0" i="1" kern="1200" dirty="0" err="1">
                <a:solidFill>
                  <a:schemeClr val="tx1"/>
                </a:solidFill>
                <a:effectLst/>
                <a:latin typeface="+mn-lt"/>
                <a:ea typeface="+mn-ea"/>
                <a:cs typeface="+mn-cs"/>
              </a:rPr>
              <a:t>www.nytimes.com</a:t>
            </a:r>
            <a:r>
              <a:rPr lang="en-US" sz="1200" b="0" i="1" kern="1200" dirty="0">
                <a:solidFill>
                  <a:schemeClr val="tx1"/>
                </a:solidFill>
                <a:effectLst/>
                <a:latin typeface="+mn-lt"/>
                <a:ea typeface="+mn-ea"/>
                <a:cs typeface="+mn-cs"/>
              </a:rPr>
              <a:t>/2014/02/09/education/</a:t>
            </a:r>
            <a:r>
              <a:rPr lang="en-US" sz="1200" b="0" i="1" kern="1200" dirty="0" err="1">
                <a:solidFill>
                  <a:schemeClr val="tx1"/>
                </a:solidFill>
                <a:effectLst/>
                <a:latin typeface="+mn-lt"/>
                <a:ea typeface="+mn-ea"/>
                <a:cs typeface="+mn-cs"/>
              </a:rPr>
              <a:t>edlife</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creativity-becomes-an-academic-discipline.html?_r</a:t>
            </a:r>
            <a:r>
              <a:rPr lang="en-US" sz="1200" b="0" i="1" kern="1200" dirty="0">
                <a:solidFill>
                  <a:schemeClr val="tx1"/>
                </a:solidFill>
                <a:effectLst/>
                <a:latin typeface="+mn-lt"/>
                <a:ea typeface="+mn-ea"/>
                <a:cs typeface="+mn-cs"/>
              </a:rPr>
              <a:t>=0</a:t>
            </a:r>
            <a:r>
              <a:rPr lang="en-US" sz="1200" b="0" i="1"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algn="l"/>
            <a:endParaRPr lang="en-US" sz="1200" b="0" i="0" kern="1200" dirty="0">
              <a:solidFill>
                <a:schemeClr val="tx1"/>
              </a:solidFill>
              <a:effectLst/>
              <a:latin typeface="+mn-lt"/>
              <a:ea typeface="+mn-ea"/>
              <a:cs typeface="+mn-cs"/>
            </a:endParaRPr>
          </a:p>
          <a:p>
            <a:pPr algn="l"/>
            <a:r>
              <a:rPr lang="en-US" sz="1200" b="0" i="0" kern="1200" dirty="0">
                <a:solidFill>
                  <a:schemeClr val="tx1"/>
                </a:solidFill>
                <a:effectLst/>
                <a:latin typeface="+mn-lt"/>
                <a:ea typeface="+mn-ea"/>
                <a:cs typeface="+mn-cs"/>
              </a:rPr>
              <a:t>“The point of creative studies, says Roger L. </a:t>
            </a:r>
            <a:r>
              <a:rPr lang="en-US" sz="1200" b="0" i="0" kern="1200" dirty="0" err="1">
                <a:solidFill>
                  <a:schemeClr val="tx1"/>
                </a:solidFill>
                <a:effectLst/>
                <a:latin typeface="+mn-lt"/>
                <a:ea typeface="+mn-ea"/>
                <a:cs typeface="+mn-cs"/>
              </a:rPr>
              <a:t>Firestien</a:t>
            </a:r>
            <a:r>
              <a:rPr lang="en-US" sz="1200" b="0" i="0" kern="1200" dirty="0">
                <a:solidFill>
                  <a:schemeClr val="tx1"/>
                </a:solidFill>
                <a:effectLst/>
                <a:latin typeface="+mn-lt"/>
                <a:ea typeface="+mn-ea"/>
                <a:cs typeface="+mn-cs"/>
              </a:rPr>
              <a:t>, a Buffalo State professor and author of several books on creativity, is to learn techniques “to make creativity happen instead of waiting for it to bubble up.”</a:t>
            </a:r>
          </a:p>
          <a:p>
            <a:pPr algn="l"/>
            <a:endParaRPr lang="en-US" sz="1200" b="0" i="0" kern="1200" dirty="0">
              <a:solidFill>
                <a:schemeClr val="tx1"/>
              </a:solidFill>
              <a:effectLst/>
              <a:latin typeface="+mn-lt"/>
              <a:ea typeface="+mn-ea"/>
              <a:cs typeface="+mn-cs"/>
            </a:endParaRPr>
          </a:p>
          <a:p>
            <a:pPr algn="l"/>
            <a:r>
              <a:rPr lang="en-US" sz="1200" b="0" i="0" kern="1200" dirty="0">
                <a:solidFill>
                  <a:schemeClr val="tx1"/>
                </a:solidFill>
                <a:effectLst/>
                <a:latin typeface="+mn-lt"/>
                <a:ea typeface="+mn-ea"/>
                <a:cs typeface="+mn-cs"/>
              </a:rPr>
              <a:t>“Education expert </a:t>
            </a:r>
            <a:r>
              <a:rPr lang="en-US" sz="1200" b="0" i="0" u="none" strike="noStrike" kern="1200" dirty="0">
                <a:solidFill>
                  <a:schemeClr val="tx1"/>
                </a:solidFill>
                <a:effectLst/>
                <a:latin typeface="+mn-lt"/>
                <a:ea typeface="+mn-ea"/>
                <a:cs typeface="+mn-cs"/>
                <a:hlinkClick r:id="rId4"/>
              </a:rPr>
              <a:t>Sir Ken Robinson</a:t>
            </a:r>
            <a:r>
              <a:rPr lang="en-US" sz="1200" b="0" i="0" kern="1200" dirty="0">
                <a:solidFill>
                  <a:schemeClr val="tx1"/>
                </a:solidFill>
                <a:effectLst/>
                <a:latin typeface="+mn-lt"/>
                <a:ea typeface="+mn-ea"/>
                <a:cs typeface="+mn-cs"/>
              </a:rPr>
              <a:t> notes that in the factories of the 20th century, creativity was not valued. Yet in the startups of the 21st century, it’s critical for success.”</a:t>
            </a:r>
          </a:p>
          <a:p>
            <a:pPr algn="l"/>
            <a:r>
              <a:rPr lang="en-US" sz="1200" b="0" i="0" kern="1200" dirty="0">
                <a:solidFill>
                  <a:schemeClr val="tx1"/>
                </a:solidFill>
                <a:effectLst/>
                <a:latin typeface="+mn-lt"/>
                <a:ea typeface="+mn-ea"/>
                <a:cs typeface="+mn-cs"/>
              </a:rPr>
              <a:t>Ten</a:t>
            </a:r>
            <a:r>
              <a:rPr lang="en-US" sz="1200" b="0" i="0" kern="1200" baseline="0" dirty="0">
                <a:solidFill>
                  <a:schemeClr val="tx1"/>
                </a:solidFill>
                <a:effectLst/>
                <a:latin typeface="+mn-lt"/>
                <a:ea typeface="+mn-ea"/>
                <a:cs typeface="+mn-cs"/>
              </a:rPr>
              <a:t> Ways to Teach Creativity in the Classroom, May 2015</a:t>
            </a:r>
            <a:endParaRPr lang="en-US" sz="1200" b="0" i="0" kern="1200" dirty="0">
              <a:solidFill>
                <a:schemeClr val="tx1"/>
              </a:solidFill>
              <a:effectLst/>
              <a:latin typeface="+mn-lt"/>
              <a:ea typeface="+mn-ea"/>
              <a:cs typeface="+mn-cs"/>
            </a:endParaRPr>
          </a:p>
          <a:p>
            <a:pPr algn="l"/>
            <a:r>
              <a:rPr lang="en-US" b="0" dirty="0"/>
              <a:t>http://</a:t>
            </a:r>
            <a:r>
              <a:rPr lang="en-US" b="0" dirty="0" err="1"/>
              <a:t>blog.ed.ted.com</a:t>
            </a:r>
            <a:r>
              <a:rPr lang="en-US" b="0" dirty="0"/>
              <a:t>/2015/05/08/10-ways-to-teach-creativity-in-the-classroom/</a:t>
            </a:r>
          </a:p>
          <a:p>
            <a:pPr algn="l"/>
            <a:endParaRPr lang="en-US" b="0" dirty="0"/>
          </a:p>
          <a:p>
            <a:r>
              <a:rPr lang="en-US" sz="1200" b="1" u="sng" kern="1200" dirty="0">
                <a:solidFill>
                  <a:schemeClr val="tx1"/>
                </a:solidFill>
                <a:effectLst/>
                <a:latin typeface="+mn-lt"/>
                <a:ea typeface="+mn-ea"/>
                <a:cs typeface="+mn-cs"/>
              </a:rPr>
              <a:t>Benefits</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Prepare students for long-term success. Give them the skills they need to create visually engaging and impactful communications, no matter what field or discipline they choose.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Give your students the upper hand for future advancement by providing them access to the Adobe digital tools that are pervasive in the workforce and that support your digital literacy goals, promote a more creative mindset, and empower students to build their personal brands. </a:t>
            </a:r>
          </a:p>
          <a:p>
            <a:pPr lvl="0"/>
            <a:r>
              <a:rPr lang="en-US" sz="1200" kern="1200" dirty="0">
                <a:solidFill>
                  <a:schemeClr val="tx1"/>
                </a:solidFill>
                <a:effectLst/>
                <a:latin typeface="+mn-lt"/>
                <a:ea typeface="+mn-ea"/>
                <a:cs typeface="+mn-cs"/>
              </a:rPr>
              <a:t>Engage and retain students with rich, interactive learning experiences that include everything from digital storytelling to data visualization. </a:t>
            </a:r>
          </a:p>
          <a:p>
            <a:pPr lvl="0"/>
            <a:r>
              <a:rPr lang="en-US" sz="1200" kern="1200" dirty="0">
                <a:solidFill>
                  <a:schemeClr val="tx1"/>
                </a:solidFill>
                <a:effectLst/>
                <a:latin typeface="+mn-lt"/>
                <a:ea typeface="+mn-ea"/>
                <a:cs typeface="+mn-cs"/>
              </a:rPr>
              <a:t>Help students visualize, understand, collaborate and communicate information in creative ways across media.</a:t>
            </a:r>
          </a:p>
          <a:p>
            <a:pPr lvl="0"/>
            <a:r>
              <a:rPr lang="en-US" sz="1200" kern="1200" dirty="0">
                <a:solidFill>
                  <a:schemeClr val="tx1"/>
                </a:solidFill>
                <a:effectLst/>
                <a:latin typeface="+mn-lt"/>
                <a:ea typeface="+mn-ea"/>
                <a:cs typeface="+mn-cs"/>
              </a:rPr>
              <a:t>Give students the tools to enhance their skills, tell their story, and showcase their work in </a:t>
            </a:r>
            <a:r>
              <a:rPr lang="en-US" sz="1200" kern="1200" dirty="0" err="1">
                <a:solidFill>
                  <a:schemeClr val="tx1"/>
                </a:solidFill>
                <a:effectLst/>
                <a:latin typeface="+mn-lt"/>
                <a:ea typeface="+mn-ea"/>
                <a:cs typeface="+mn-cs"/>
              </a:rPr>
              <a:t>ePortfolios</a:t>
            </a:r>
            <a:r>
              <a:rPr lang="en-US" sz="1200" kern="1200" dirty="0">
                <a:solidFill>
                  <a:schemeClr val="tx1"/>
                </a:solidFill>
                <a:effectLst/>
                <a:latin typeface="+mn-lt"/>
                <a:ea typeface="+mn-ea"/>
                <a:cs typeface="+mn-cs"/>
              </a:rPr>
              <a:t>, websites, and more.</a:t>
            </a:r>
          </a:p>
          <a:p>
            <a:pPr lvl="0"/>
            <a:r>
              <a:rPr lang="en-US" sz="1200" kern="1200" dirty="0">
                <a:solidFill>
                  <a:schemeClr val="tx1"/>
                </a:solidFill>
                <a:effectLst/>
                <a:latin typeface="+mn-lt"/>
                <a:ea typeface="+mn-ea"/>
                <a:cs typeface="+mn-cs"/>
              </a:rPr>
              <a:t>Provide access to Students and researchers to the leading digital storytelling tools to express work and engage an audience.</a:t>
            </a:r>
          </a:p>
          <a:p>
            <a:pPr lvl="0"/>
            <a:r>
              <a:rPr lang="en-US" sz="1200" kern="1200" dirty="0">
                <a:solidFill>
                  <a:schemeClr val="tx1"/>
                </a:solidFill>
                <a:effectLst/>
                <a:latin typeface="+mn-lt"/>
                <a:ea typeface="+mn-ea"/>
                <a:cs typeface="+mn-cs"/>
              </a:rPr>
              <a:t>By providing Adobe Creative Cloud to the student body institutions can achieve student success, teach innovation, and meet research goals.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2277D-4E65-471B-8FDC-312617F5EA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18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EB794-CEAE-8146-B4F3-FA11A4AE0C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051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3.emf"/><Relationship Id="rId4" Type="http://schemas.openxmlformats.org/officeDocument/2006/relationships/image" Target="../media/image3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6.emf"/><Relationship Id="rId4" Type="http://schemas.openxmlformats.org/officeDocument/2006/relationships/oleObject" Target="../embeddings/oleObject1.bin"/></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3.emf"/><Relationship Id="rId4" Type="http://schemas.openxmlformats.org/officeDocument/2006/relationships/image" Target="../media/image3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 Id="rId4" Type="http://schemas.openxmlformats.org/officeDocument/2006/relationships/image" Target="../media/image46.tiff"/></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6.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E546-CF3F-55F7-A58D-CE07D514AD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535145-515C-C206-A388-93B8E7A2ED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6A4CC-DB5B-F45E-6D9B-2E4E8398FD2A}"/>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5" name="Footer Placeholder 4">
            <a:extLst>
              <a:ext uri="{FF2B5EF4-FFF2-40B4-BE49-F238E27FC236}">
                <a16:creationId xmlns:a16="http://schemas.microsoft.com/office/drawing/2014/main" id="{674960B1-4239-238A-8AD7-A213230A5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43166-554B-A933-0398-59C3A4D67C90}"/>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426270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9775-C7A0-DE75-78B1-9DAAE07231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9B4DA-0D7A-F624-6E58-4198B9139D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68B63-08D6-F086-2DAB-7BD1EA9D4E64}"/>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5" name="Footer Placeholder 4">
            <a:extLst>
              <a:ext uri="{FF2B5EF4-FFF2-40B4-BE49-F238E27FC236}">
                <a16:creationId xmlns:a16="http://schemas.microsoft.com/office/drawing/2014/main" id="{C99EEEC4-F58E-5C24-A160-5343CCDAA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EC003-50EC-0CF7-85F1-86A117492734}"/>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389389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160333-0ABF-D8AB-57C6-E736F5D75B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431E9-CF11-BA78-42D5-3F3C6A393F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EF822-3925-C810-EBAF-1FE1508E3B23}"/>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5" name="Footer Placeholder 4">
            <a:extLst>
              <a:ext uri="{FF2B5EF4-FFF2-40B4-BE49-F238E27FC236}">
                <a16:creationId xmlns:a16="http://schemas.microsoft.com/office/drawing/2014/main" id="{802CD00B-ED24-5E85-4E41-672EA512C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B4A8F-D9BB-0CE2-AF30-99D9FA78FEB4}"/>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2186602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White - Bottom Graphic">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D22088F1-9AE3-274E-B621-45652BA300AE}"/>
              </a:ext>
            </a:extLst>
          </p:cNvPr>
          <p:cNvPicPr>
            <a:picLocks noChangeAspect="1"/>
          </p:cNvPicPr>
          <p:nvPr userDrawn="1"/>
        </p:nvPicPr>
        <p:blipFill>
          <a:blip r:embed="rId2"/>
          <a:stretch>
            <a:fillRect/>
          </a:stretch>
        </p:blipFill>
        <p:spPr>
          <a:xfrm>
            <a:off x="1" y="893"/>
            <a:ext cx="12192000" cy="6856214"/>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C377D8C2-5B9C-0E4B-9B79-83C0602CA634}"/>
              </a:ext>
            </a:extLst>
          </p:cNvPr>
          <p:cNvPicPr>
            <a:picLocks noChangeAspect="1"/>
          </p:cNvPicPr>
          <p:nvPr userDrawn="1"/>
        </p:nvPicPr>
        <p:blipFill>
          <a:blip r:embed="rId3"/>
          <a:stretch>
            <a:fillRect/>
          </a:stretch>
        </p:blipFill>
        <p:spPr>
          <a:xfrm>
            <a:off x="2995599" y="0"/>
            <a:ext cx="9196401" cy="6858000"/>
          </a:xfrm>
          <a:prstGeom prst="rect">
            <a:avLst/>
          </a:prstGeom>
        </p:spPr>
      </p:pic>
    </p:spTree>
    <p:extLst>
      <p:ext uri="{BB962C8B-B14F-4D97-AF65-F5344CB8AC3E}">
        <p14:creationId xmlns:p14="http://schemas.microsoft.com/office/powerpoint/2010/main" val="2654279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3B76D3C-739A-4E89-910F-4DF747FC0FF6}"/>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chemeClr val="bg1"/>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chemeClr val="bg1"/>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10" name="Picture 9" descr="Logo&#10;&#10;Description automatically generated">
            <a:extLst>
              <a:ext uri="{FF2B5EF4-FFF2-40B4-BE49-F238E27FC236}">
                <a16:creationId xmlns:a16="http://schemas.microsoft.com/office/drawing/2014/main" id="{4C418BDD-50A7-49EE-BE38-1E2FA9491B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2826" y="2900170"/>
            <a:ext cx="713573" cy="980588"/>
          </a:xfrm>
          <a:prstGeom prst="rect">
            <a:avLst/>
          </a:prstGeom>
        </p:spPr>
      </p:pic>
    </p:spTree>
    <p:extLst>
      <p:ext uri="{BB962C8B-B14F-4D97-AF65-F5344CB8AC3E}">
        <p14:creationId xmlns:p14="http://schemas.microsoft.com/office/powerpoint/2010/main" val="689694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6E4F79F1-D0B4-47D5-8949-FBE94111B975}"/>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Tree>
    <p:extLst>
      <p:ext uri="{BB962C8B-B14F-4D97-AF65-F5344CB8AC3E}">
        <p14:creationId xmlns:p14="http://schemas.microsoft.com/office/powerpoint/2010/main" val="198039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Alt">
    <p:spTree>
      <p:nvGrpSpPr>
        <p:cNvPr id="1" name=""/>
        <p:cNvGrpSpPr/>
        <p:nvPr/>
      </p:nvGrpSpPr>
      <p:grpSpPr>
        <a:xfrm>
          <a:off x="0" y="0"/>
          <a:ext cx="0" cy="0"/>
          <a:chOff x="0" y="0"/>
          <a:chExt cx="0" cy="0"/>
        </a:xfrm>
      </p:grpSpPr>
      <p:pic>
        <p:nvPicPr>
          <p:cNvPr id="10" name="Picture 9" descr="A picture containing light&#10;&#10;Description automatically generated">
            <a:extLst>
              <a:ext uri="{FF2B5EF4-FFF2-40B4-BE49-F238E27FC236}">
                <a16:creationId xmlns:a16="http://schemas.microsoft.com/office/drawing/2014/main" id="{3A27C8B7-98BC-4CD6-B3CF-51328C33399A}"/>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Tree>
    <p:extLst>
      <p:ext uri="{BB962C8B-B14F-4D97-AF65-F5344CB8AC3E}">
        <p14:creationId xmlns:p14="http://schemas.microsoft.com/office/powerpoint/2010/main" val="3392103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F3AC819-F530-40C9-A766-72AA783EB3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214955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Al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58EEE7F-0049-4097-A2ED-ECC4037507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43372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mmunity Beac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593F6C-B2CF-514C-A9AD-1D28A63192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69148" y="0"/>
            <a:ext cx="5022852" cy="6858000"/>
          </a:xfrm>
          <a:custGeom>
            <a:avLst/>
            <a:gdLst>
              <a:gd name="connsiteX0" fmla="*/ 2829127 w 5021544"/>
              <a:gd name="connsiteY0" fmla="*/ 0 h 6858000"/>
              <a:gd name="connsiteX1" fmla="*/ 5021544 w 5021544"/>
              <a:gd name="connsiteY1" fmla="*/ 0 h 6858000"/>
              <a:gd name="connsiteX2" fmla="*/ 5021544 w 5021544"/>
              <a:gd name="connsiteY2" fmla="*/ 6858000 h 6858000"/>
              <a:gd name="connsiteX3" fmla="*/ 0 w 502154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1544" h="6858000">
                <a:moveTo>
                  <a:pt x="2829127" y="0"/>
                </a:moveTo>
                <a:lnTo>
                  <a:pt x="5021544" y="0"/>
                </a:lnTo>
                <a:lnTo>
                  <a:pt x="5021544" y="6858000"/>
                </a:lnTo>
                <a:lnTo>
                  <a:pt x="0" y="6858000"/>
                </a:lnTo>
                <a:close/>
              </a:path>
            </a:pathLst>
          </a:cu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rgbClr val="EB1000"/>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rgbClr val="EB1000"/>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57D31D6-BF51-4855-B6C6-6512ADF464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2826" y="2900170"/>
            <a:ext cx="714310" cy="980588"/>
          </a:xfrm>
          <a:prstGeom prst="rect">
            <a:avLst/>
          </a:prstGeom>
        </p:spPr>
      </p:pic>
      <p:pic>
        <p:nvPicPr>
          <p:cNvPr id="3" name="Picture 2">
            <a:extLst>
              <a:ext uri="{FF2B5EF4-FFF2-40B4-BE49-F238E27FC236}">
                <a16:creationId xmlns:a16="http://schemas.microsoft.com/office/drawing/2014/main" id="{8156B284-503E-D34E-A176-E3C1D978E7AA}"/>
              </a:ext>
            </a:extLst>
          </p:cNvPr>
          <p:cNvPicPr>
            <a:picLocks noChangeAspect="1"/>
          </p:cNvPicPr>
          <p:nvPr userDrawn="1"/>
        </p:nvPicPr>
        <p:blipFill>
          <a:blip r:embed="rId4"/>
          <a:stretch>
            <a:fillRect/>
          </a:stretch>
        </p:blipFill>
        <p:spPr>
          <a:xfrm>
            <a:off x="9471998" y="6059935"/>
            <a:ext cx="2318293" cy="509563"/>
          </a:xfrm>
          <a:prstGeom prst="rect">
            <a:avLst/>
          </a:prstGeom>
        </p:spPr>
      </p:pic>
    </p:spTree>
    <p:extLst>
      <p:ext uri="{BB962C8B-B14F-4D97-AF65-F5344CB8AC3E}">
        <p14:creationId xmlns:p14="http://schemas.microsoft.com/office/powerpoint/2010/main" val="1110423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Community Zucco">
    <p:spTree>
      <p:nvGrpSpPr>
        <p:cNvPr id="1" name=""/>
        <p:cNvGrpSpPr/>
        <p:nvPr/>
      </p:nvGrpSpPr>
      <p:grpSpPr>
        <a:xfrm>
          <a:off x="0" y="0"/>
          <a:ext cx="0" cy="0"/>
          <a:chOff x="0" y="0"/>
          <a:chExt cx="0" cy="0"/>
        </a:xfrm>
      </p:grpSpPr>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rgbClr val="EB1000"/>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rgbClr val="EB1000"/>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57D31D6-BF51-4855-B6C6-6512ADF464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2826" y="2900170"/>
            <a:ext cx="714310" cy="980588"/>
          </a:xfrm>
          <a:prstGeom prst="rect">
            <a:avLst/>
          </a:prstGeom>
        </p:spPr>
      </p:pic>
      <p:pic>
        <p:nvPicPr>
          <p:cNvPr id="9" name="Picture 8">
            <a:extLst>
              <a:ext uri="{FF2B5EF4-FFF2-40B4-BE49-F238E27FC236}">
                <a16:creationId xmlns:a16="http://schemas.microsoft.com/office/drawing/2014/main" id="{FDCDAD4C-5C7D-B947-81B1-B2588678F2A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65749" y="357"/>
            <a:ext cx="5026251" cy="6857286"/>
          </a:xfrm>
          <a:custGeom>
            <a:avLst/>
            <a:gdLst>
              <a:gd name="connsiteX0" fmla="*/ 2829128 w 5036783"/>
              <a:gd name="connsiteY0" fmla="*/ 0 h 6858000"/>
              <a:gd name="connsiteX1" fmla="*/ 5036783 w 5036783"/>
              <a:gd name="connsiteY1" fmla="*/ 0 h 6858000"/>
              <a:gd name="connsiteX2" fmla="*/ 5036783 w 5036783"/>
              <a:gd name="connsiteY2" fmla="*/ 6858000 h 6858000"/>
              <a:gd name="connsiteX3" fmla="*/ 0 w 50367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36783" h="6858000">
                <a:moveTo>
                  <a:pt x="2829128" y="0"/>
                </a:moveTo>
                <a:lnTo>
                  <a:pt x="5036783" y="0"/>
                </a:lnTo>
                <a:lnTo>
                  <a:pt x="5036783" y="6858000"/>
                </a:lnTo>
                <a:lnTo>
                  <a:pt x="0" y="6858000"/>
                </a:lnTo>
                <a:close/>
              </a:path>
            </a:pathLst>
          </a:custGeom>
        </p:spPr>
      </p:pic>
      <p:pic>
        <p:nvPicPr>
          <p:cNvPr id="10" name="Picture 9">
            <a:extLst>
              <a:ext uri="{FF2B5EF4-FFF2-40B4-BE49-F238E27FC236}">
                <a16:creationId xmlns:a16="http://schemas.microsoft.com/office/drawing/2014/main" id="{70C3C284-5747-6847-8299-3FB215AA7A29}"/>
              </a:ext>
            </a:extLst>
          </p:cNvPr>
          <p:cNvPicPr>
            <a:picLocks noChangeAspect="1"/>
          </p:cNvPicPr>
          <p:nvPr userDrawn="1"/>
        </p:nvPicPr>
        <p:blipFill>
          <a:blip r:embed="rId4"/>
          <a:srcRect/>
          <a:stretch/>
        </p:blipFill>
        <p:spPr>
          <a:xfrm>
            <a:off x="10211879" y="6059934"/>
            <a:ext cx="1578412" cy="509563"/>
          </a:xfrm>
          <a:prstGeom prst="rect">
            <a:avLst/>
          </a:prstGeom>
        </p:spPr>
      </p:pic>
    </p:spTree>
    <p:extLst>
      <p:ext uri="{BB962C8B-B14F-4D97-AF65-F5344CB8AC3E}">
        <p14:creationId xmlns:p14="http://schemas.microsoft.com/office/powerpoint/2010/main" val="210877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F3669-55B0-1684-D4A1-01914C21A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50DD0B-B328-9554-CA1C-E1C969CC75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17A40-1D0B-E9EC-F02B-304288A7674F}"/>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5" name="Footer Placeholder 4">
            <a:extLst>
              <a:ext uri="{FF2B5EF4-FFF2-40B4-BE49-F238E27FC236}">
                <a16:creationId xmlns:a16="http://schemas.microsoft.com/office/drawing/2014/main" id="{9258A885-54CF-C3AA-FE26-0887CB9F8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C9474-9758-7062-E4DC-0986B88152BD}"/>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284795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Community Mercadante">
    <p:spTree>
      <p:nvGrpSpPr>
        <p:cNvPr id="1" name=""/>
        <p:cNvGrpSpPr/>
        <p:nvPr/>
      </p:nvGrpSpPr>
      <p:grpSpPr>
        <a:xfrm>
          <a:off x="0" y="0"/>
          <a:ext cx="0" cy="0"/>
          <a:chOff x="0" y="0"/>
          <a:chExt cx="0" cy="0"/>
        </a:xfrm>
      </p:grpSpPr>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rgbClr val="EB1000"/>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rgbClr val="EB1000"/>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57D31D6-BF51-4855-B6C6-6512ADF464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2826" y="2900170"/>
            <a:ext cx="714310" cy="980588"/>
          </a:xfrm>
          <a:prstGeom prst="rect">
            <a:avLst/>
          </a:prstGeom>
        </p:spPr>
      </p:pic>
      <p:pic>
        <p:nvPicPr>
          <p:cNvPr id="3" name="Picture 2">
            <a:extLst>
              <a:ext uri="{FF2B5EF4-FFF2-40B4-BE49-F238E27FC236}">
                <a16:creationId xmlns:a16="http://schemas.microsoft.com/office/drawing/2014/main" id="{7DCE3E20-7F98-CB43-BB9F-727746592A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165749" y="0"/>
            <a:ext cx="5026251" cy="6858000"/>
          </a:xfrm>
          <a:custGeom>
            <a:avLst/>
            <a:gdLst>
              <a:gd name="connsiteX0" fmla="*/ 2832526 w 5036783"/>
              <a:gd name="connsiteY0" fmla="*/ 0 h 6866238"/>
              <a:gd name="connsiteX1" fmla="*/ 5036783 w 5036783"/>
              <a:gd name="connsiteY1" fmla="*/ 0 h 6866238"/>
              <a:gd name="connsiteX2" fmla="*/ 5036783 w 5036783"/>
              <a:gd name="connsiteY2" fmla="*/ 6866238 h 6866238"/>
              <a:gd name="connsiteX3" fmla="*/ 0 w 5036783"/>
              <a:gd name="connsiteY3" fmla="*/ 6866238 h 6866238"/>
            </a:gdLst>
            <a:ahLst/>
            <a:cxnLst>
              <a:cxn ang="0">
                <a:pos x="connsiteX0" y="connsiteY0"/>
              </a:cxn>
              <a:cxn ang="0">
                <a:pos x="connsiteX1" y="connsiteY1"/>
              </a:cxn>
              <a:cxn ang="0">
                <a:pos x="connsiteX2" y="connsiteY2"/>
              </a:cxn>
              <a:cxn ang="0">
                <a:pos x="connsiteX3" y="connsiteY3"/>
              </a:cxn>
            </a:cxnLst>
            <a:rect l="l" t="t" r="r" b="b"/>
            <a:pathLst>
              <a:path w="5036783" h="6866238">
                <a:moveTo>
                  <a:pt x="2832526" y="0"/>
                </a:moveTo>
                <a:lnTo>
                  <a:pt x="5036783" y="0"/>
                </a:lnTo>
                <a:lnTo>
                  <a:pt x="5036783" y="6866238"/>
                </a:lnTo>
                <a:lnTo>
                  <a:pt x="0" y="6866238"/>
                </a:lnTo>
                <a:close/>
              </a:path>
            </a:pathLst>
          </a:custGeom>
        </p:spPr>
      </p:pic>
      <p:pic>
        <p:nvPicPr>
          <p:cNvPr id="5" name="Picture 4">
            <a:extLst>
              <a:ext uri="{FF2B5EF4-FFF2-40B4-BE49-F238E27FC236}">
                <a16:creationId xmlns:a16="http://schemas.microsoft.com/office/drawing/2014/main" id="{2AA322DA-1E14-AB48-ACDA-7DAAD73432D3}"/>
              </a:ext>
            </a:extLst>
          </p:cNvPr>
          <p:cNvPicPr>
            <a:picLocks noChangeAspect="1"/>
          </p:cNvPicPr>
          <p:nvPr userDrawn="1"/>
        </p:nvPicPr>
        <p:blipFill>
          <a:blip r:embed="rId4"/>
          <a:stretch>
            <a:fillRect/>
          </a:stretch>
        </p:blipFill>
        <p:spPr>
          <a:xfrm>
            <a:off x="9584538" y="6059934"/>
            <a:ext cx="2205753" cy="512064"/>
          </a:xfrm>
          <a:prstGeom prst="rect">
            <a:avLst/>
          </a:prstGeom>
        </p:spPr>
      </p:pic>
    </p:spTree>
    <p:extLst>
      <p:ext uri="{BB962C8B-B14F-4D97-AF65-F5344CB8AC3E}">
        <p14:creationId xmlns:p14="http://schemas.microsoft.com/office/powerpoint/2010/main" val="3687644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Community Mot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14A6A6-DE09-414A-BAFE-90B1E42B78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65749" y="0"/>
            <a:ext cx="5026252" cy="6858000"/>
          </a:xfrm>
          <a:custGeom>
            <a:avLst/>
            <a:gdLst>
              <a:gd name="connsiteX0" fmla="*/ 2829128 w 5024943"/>
              <a:gd name="connsiteY0" fmla="*/ 0 h 6858000"/>
              <a:gd name="connsiteX1" fmla="*/ 5024943 w 5024943"/>
              <a:gd name="connsiteY1" fmla="*/ 0 h 6858000"/>
              <a:gd name="connsiteX2" fmla="*/ 5024943 w 5024943"/>
              <a:gd name="connsiteY2" fmla="*/ 6858000 h 6858000"/>
              <a:gd name="connsiteX3" fmla="*/ 0 w 50249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4943" h="6858000">
                <a:moveTo>
                  <a:pt x="2829128" y="0"/>
                </a:moveTo>
                <a:lnTo>
                  <a:pt x="5024943" y="0"/>
                </a:lnTo>
                <a:lnTo>
                  <a:pt x="5024943" y="6858000"/>
                </a:lnTo>
                <a:lnTo>
                  <a:pt x="0" y="6858000"/>
                </a:lnTo>
                <a:close/>
              </a:path>
            </a:pathLst>
          </a:cu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rgbClr val="EB1000"/>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rgbClr val="EB1000"/>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57D31D6-BF51-4855-B6C6-6512ADF464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2826" y="2900170"/>
            <a:ext cx="714310" cy="980588"/>
          </a:xfrm>
          <a:prstGeom prst="rect">
            <a:avLst/>
          </a:prstGeom>
        </p:spPr>
      </p:pic>
      <p:pic>
        <p:nvPicPr>
          <p:cNvPr id="5" name="Picture 4">
            <a:extLst>
              <a:ext uri="{FF2B5EF4-FFF2-40B4-BE49-F238E27FC236}">
                <a16:creationId xmlns:a16="http://schemas.microsoft.com/office/drawing/2014/main" id="{6BB7A5DD-4AAC-304E-99CF-4BF75A581957}"/>
              </a:ext>
            </a:extLst>
          </p:cNvPr>
          <p:cNvPicPr>
            <a:picLocks noChangeAspect="1"/>
          </p:cNvPicPr>
          <p:nvPr userDrawn="1"/>
        </p:nvPicPr>
        <p:blipFill>
          <a:blip r:embed="rId4"/>
          <a:stretch>
            <a:fillRect/>
          </a:stretch>
        </p:blipFill>
        <p:spPr>
          <a:xfrm>
            <a:off x="10129780" y="6057433"/>
            <a:ext cx="1660510" cy="512064"/>
          </a:xfrm>
          <a:prstGeom prst="rect">
            <a:avLst/>
          </a:prstGeom>
        </p:spPr>
      </p:pic>
    </p:spTree>
    <p:extLst>
      <p:ext uri="{BB962C8B-B14F-4D97-AF65-F5344CB8AC3E}">
        <p14:creationId xmlns:p14="http://schemas.microsoft.com/office/powerpoint/2010/main" val="197957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Community Zh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4CAF57-5B53-F942-8D22-096F06AFB1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65749" y="0"/>
            <a:ext cx="5026252" cy="6858000"/>
          </a:xfrm>
          <a:custGeom>
            <a:avLst/>
            <a:gdLst>
              <a:gd name="connsiteX0" fmla="*/ 2829128 w 5024943"/>
              <a:gd name="connsiteY0" fmla="*/ 0 h 6858000"/>
              <a:gd name="connsiteX1" fmla="*/ 5024943 w 5024943"/>
              <a:gd name="connsiteY1" fmla="*/ 0 h 6858000"/>
              <a:gd name="connsiteX2" fmla="*/ 5024943 w 5024943"/>
              <a:gd name="connsiteY2" fmla="*/ 6858000 h 6858000"/>
              <a:gd name="connsiteX3" fmla="*/ 0 w 50249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4943" h="6858000">
                <a:moveTo>
                  <a:pt x="2829128" y="0"/>
                </a:moveTo>
                <a:lnTo>
                  <a:pt x="5024943" y="0"/>
                </a:lnTo>
                <a:lnTo>
                  <a:pt x="5024943" y="6858000"/>
                </a:lnTo>
                <a:lnTo>
                  <a:pt x="0" y="6858000"/>
                </a:lnTo>
                <a:close/>
              </a:path>
            </a:pathLst>
          </a:cu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rgbClr val="EB1000"/>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rgbClr val="EB1000"/>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57D31D6-BF51-4855-B6C6-6512ADF464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2826" y="2900170"/>
            <a:ext cx="714310" cy="980588"/>
          </a:xfrm>
          <a:prstGeom prst="rect">
            <a:avLst/>
          </a:prstGeom>
        </p:spPr>
      </p:pic>
      <p:pic>
        <p:nvPicPr>
          <p:cNvPr id="5" name="Picture 4">
            <a:extLst>
              <a:ext uri="{FF2B5EF4-FFF2-40B4-BE49-F238E27FC236}">
                <a16:creationId xmlns:a16="http://schemas.microsoft.com/office/drawing/2014/main" id="{E4FF2873-131A-1347-9F57-A38728A9867A}"/>
              </a:ext>
            </a:extLst>
          </p:cNvPr>
          <p:cNvPicPr>
            <a:picLocks noChangeAspect="1"/>
          </p:cNvPicPr>
          <p:nvPr userDrawn="1"/>
        </p:nvPicPr>
        <p:blipFill>
          <a:blip r:embed="rId4"/>
          <a:stretch>
            <a:fillRect/>
          </a:stretch>
        </p:blipFill>
        <p:spPr>
          <a:xfrm>
            <a:off x="9865419" y="6057433"/>
            <a:ext cx="1924871" cy="512064"/>
          </a:xfrm>
          <a:prstGeom prst="rect">
            <a:avLst/>
          </a:prstGeom>
        </p:spPr>
      </p:pic>
    </p:spTree>
    <p:extLst>
      <p:ext uri="{BB962C8B-B14F-4D97-AF65-F5344CB8AC3E}">
        <p14:creationId xmlns:p14="http://schemas.microsoft.com/office/powerpoint/2010/main" val="863389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Community Mue Studi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5B728-772D-BF4C-8ABF-95F0C3F427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65747" y="0"/>
            <a:ext cx="5026253" cy="6858000"/>
          </a:xfrm>
          <a:custGeom>
            <a:avLst/>
            <a:gdLst>
              <a:gd name="connsiteX0" fmla="*/ 2829128 w 5024943"/>
              <a:gd name="connsiteY0" fmla="*/ 0 h 6858000"/>
              <a:gd name="connsiteX1" fmla="*/ 5024943 w 5024943"/>
              <a:gd name="connsiteY1" fmla="*/ 0 h 6858000"/>
              <a:gd name="connsiteX2" fmla="*/ 5024943 w 5024943"/>
              <a:gd name="connsiteY2" fmla="*/ 6858000 h 6858000"/>
              <a:gd name="connsiteX3" fmla="*/ 0 w 50249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4943" h="6858000">
                <a:moveTo>
                  <a:pt x="2829128" y="0"/>
                </a:moveTo>
                <a:lnTo>
                  <a:pt x="5024943" y="0"/>
                </a:lnTo>
                <a:lnTo>
                  <a:pt x="5024943" y="6858000"/>
                </a:lnTo>
                <a:lnTo>
                  <a:pt x="0" y="6858000"/>
                </a:lnTo>
                <a:close/>
              </a:path>
            </a:pathLst>
          </a:cu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rgbClr val="EB1000"/>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rgbClr val="EB1000"/>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6" name="Picture 5">
            <a:extLst>
              <a:ext uri="{FF2B5EF4-FFF2-40B4-BE49-F238E27FC236}">
                <a16:creationId xmlns:a16="http://schemas.microsoft.com/office/drawing/2014/main" id="{857D31D6-BF51-4855-B6C6-6512ADF464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2826" y="2900170"/>
            <a:ext cx="714310" cy="980588"/>
          </a:xfrm>
          <a:prstGeom prst="rect">
            <a:avLst/>
          </a:prstGeom>
        </p:spPr>
      </p:pic>
      <p:pic>
        <p:nvPicPr>
          <p:cNvPr id="8" name="Picture 7">
            <a:extLst>
              <a:ext uri="{FF2B5EF4-FFF2-40B4-BE49-F238E27FC236}">
                <a16:creationId xmlns:a16="http://schemas.microsoft.com/office/drawing/2014/main" id="{AFE76FAC-AB4A-2C40-B392-342681D519EC}"/>
              </a:ext>
            </a:extLst>
          </p:cNvPr>
          <p:cNvPicPr>
            <a:picLocks noChangeAspect="1"/>
          </p:cNvPicPr>
          <p:nvPr userDrawn="1"/>
        </p:nvPicPr>
        <p:blipFill>
          <a:blip r:embed="rId4"/>
          <a:stretch>
            <a:fillRect/>
          </a:stretch>
        </p:blipFill>
        <p:spPr>
          <a:xfrm>
            <a:off x="10113257" y="6057433"/>
            <a:ext cx="1677034" cy="512064"/>
          </a:xfrm>
          <a:prstGeom prst="rect">
            <a:avLst/>
          </a:prstGeom>
        </p:spPr>
      </p:pic>
    </p:spTree>
    <p:extLst>
      <p:ext uri="{BB962C8B-B14F-4D97-AF65-F5344CB8AC3E}">
        <p14:creationId xmlns:p14="http://schemas.microsoft.com/office/powerpoint/2010/main" val="547156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White - Bottom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 tIns="45720" rIns="45720" bIns="45720"/>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lIns="45720" tIns="45720" rIns="45720" bIns="4572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998113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ck - Bottom Graphic">
    <p:spTree>
      <p:nvGrpSpPr>
        <p:cNvPr id="1" name=""/>
        <p:cNvGrpSpPr/>
        <p:nvPr/>
      </p:nvGrpSpPr>
      <p:grpSpPr>
        <a:xfrm>
          <a:off x="0" y="0"/>
          <a:ext cx="0" cy="0"/>
          <a:chOff x="0" y="0"/>
          <a:chExt cx="0" cy="0"/>
        </a:xfrm>
      </p:grpSpPr>
      <p:sp>
        <p:nvSpPr>
          <p:cNvPr id="11" name="Rectangle 5"/>
          <p:cNvSpPr>
            <a:spLocks noChangeArrowheads="1"/>
          </p:cNvSpPr>
          <p:nvPr userDrawn="1"/>
        </p:nvSpPr>
        <p:spPr bwMode="auto">
          <a:xfrm>
            <a:off x="1" y="0"/>
            <a:ext cx="12192000" cy="6858000"/>
          </a:xfrm>
          <a:prstGeom prst="rect">
            <a:avLst/>
          </a:prstGeom>
          <a:solidFill>
            <a:srgbClr val="2C2C2C"/>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12" name="Rectangle 11">
            <a:extLst>
              <a:ext uri="{FF2B5EF4-FFF2-40B4-BE49-F238E27FC236}">
                <a16:creationId xmlns:a16="http://schemas.microsoft.com/office/drawing/2014/main" id="{9091EAC9-E1FB-47C8-99DA-33D1276A588E}"/>
              </a:ext>
            </a:extLst>
          </p:cNvPr>
          <p:cNvSpPr/>
          <p:nvPr userDrawn="1"/>
        </p:nvSpPr>
        <p:spPr>
          <a:xfrm>
            <a:off x="0" y="6446520"/>
            <a:ext cx="12195176"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dobe">
            <a:extLst>
              <a:ext uri="{FF2B5EF4-FFF2-40B4-BE49-F238E27FC236}">
                <a16:creationId xmlns:a16="http://schemas.microsoft.com/office/drawing/2014/main" id="{9141CC4C-7C4C-4702-B363-52863C701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020" y="6578696"/>
            <a:ext cx="566226" cy="147131"/>
          </a:xfrm>
          <a:prstGeom prst="rect">
            <a:avLst/>
          </a:prstGeom>
        </p:spPr>
      </p:pic>
      <p:sp>
        <p:nvSpPr>
          <p:cNvPr id="14" name="Date Placeholder 3">
            <a:extLst>
              <a:ext uri="{FF2B5EF4-FFF2-40B4-BE49-F238E27FC236}">
                <a16:creationId xmlns:a16="http://schemas.microsoft.com/office/drawing/2014/main" id="{389DDB37-32C2-46C5-BB3D-0706817D5849}"/>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 2022 Adobe. All Rights Reserved. Adobe Confidential.</a:t>
            </a:r>
          </a:p>
        </p:txBody>
      </p:sp>
      <p:sp>
        <p:nvSpPr>
          <p:cNvPr id="2" name="Title 1"/>
          <p:cNvSpPr>
            <a:spLocks noGrp="1"/>
          </p:cNvSpPr>
          <p:nvPr>
            <p:ph type="title"/>
          </p:nvPr>
        </p:nvSpPr>
        <p:spPr/>
        <p:txBody>
          <a:bodyPr lIns="45720" tIns="45720" rIns="45720" bIns="45720"/>
          <a:lstStyle>
            <a:lvl1pPr>
              <a:defRPr>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04801" y="1192212"/>
            <a:ext cx="11582400" cy="5248276"/>
          </a:xfrm>
        </p:spPr>
        <p:txBody>
          <a:bodyPr lIns="45720" tIns="45720" rIns="45720" bIns="45720">
            <a:noAutofit/>
          </a:bodyPr>
          <a:lstStyle>
            <a:lvl1pPr>
              <a:buClr>
                <a:schemeClr val="bg1"/>
              </a:buClr>
              <a:defRPr>
                <a:solidFill>
                  <a:schemeClr val="bg1"/>
                </a:solidFill>
                <a:latin typeface="+mn-lt"/>
              </a:defRPr>
            </a:lvl1pPr>
            <a:lvl2pPr>
              <a:buClr>
                <a:schemeClr val="bg1"/>
              </a:buClr>
              <a:defRPr>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3B3C625-D009-4CBF-8206-AF0AFEECD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6CFA1-5786-4E33-8FBD-41717C94D1D6}"/>
              </a:ext>
            </a:extLst>
          </p:cNvPr>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781044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B9ADD37C-2727-4A40-9CE0-0724FC52E619}"/>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914400"/>
            <a:ext cx="8012231" cy="585216"/>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795544" y="1920240"/>
            <a:ext cx="8012231" cy="3858768"/>
          </a:xfrm>
        </p:spPr>
        <p:txBody>
          <a:bodyPr lIns="0" tIns="0" rIns="0" bIns="0"/>
          <a:lstStyle>
            <a:lvl1pPr>
              <a:defRPr>
                <a:latin typeface="+mn-lt"/>
              </a:defRPr>
            </a:lvl1pPr>
          </a:lstStyle>
          <a:p>
            <a:endParaRPr lang="en-US"/>
          </a:p>
        </p:txBody>
      </p:sp>
    </p:spTree>
    <p:extLst>
      <p:ext uri="{BB962C8B-B14F-4D97-AF65-F5344CB8AC3E}">
        <p14:creationId xmlns:p14="http://schemas.microsoft.com/office/powerpoint/2010/main" val="887735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Light Airy">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 tIns="45720" rIns="45720" bIns="45720"/>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1" y="1431924"/>
            <a:ext cx="11585496" cy="4593971"/>
          </a:xfrm>
        </p:spPr>
        <p:txBody>
          <a:bodyPr/>
          <a:lstStyle>
            <a:lvl1pPr>
              <a:spcBef>
                <a:spcPts val="1800"/>
              </a:spcBef>
              <a:defRPr>
                <a:latin typeface="+mn-lt"/>
              </a:defRPr>
            </a:lvl1pPr>
            <a:lvl2pPr>
              <a:spcBef>
                <a:spcPts val="1800"/>
              </a:spcBef>
              <a:defRPr>
                <a:latin typeface="+mn-lt"/>
              </a:defRPr>
            </a:lvl2pPr>
            <a:lvl3pPr>
              <a:spcBef>
                <a:spcPts val="1800"/>
              </a:spcBef>
              <a:defRPr>
                <a:latin typeface="+mn-lt"/>
              </a:defRPr>
            </a:lvl3pPr>
            <a:lvl4pPr>
              <a:spcBef>
                <a:spcPts val="1800"/>
              </a:spcBef>
              <a:defRPr>
                <a:latin typeface="+mn-lt"/>
              </a:defRPr>
            </a:lvl4pPr>
            <a:lvl5pPr>
              <a:spcBef>
                <a:spcPts val="1800"/>
              </a:spcBef>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538519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 Dark Airy">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6C1404A5-D751-44E8-A1EF-86A7487035A6}"/>
              </a:ext>
            </a:extLst>
          </p:cNvPr>
          <p:cNvSpPr>
            <a:spLocks noChangeArrowheads="1"/>
          </p:cNvSpPr>
          <p:nvPr userDrawn="1"/>
        </p:nvSpPr>
        <p:spPr bwMode="auto">
          <a:xfrm>
            <a:off x="1" y="0"/>
            <a:ext cx="12192000" cy="6858000"/>
          </a:xfrm>
          <a:prstGeom prst="rect">
            <a:avLst/>
          </a:prstGeom>
          <a:solidFill>
            <a:srgbClr val="2C2C2C"/>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10" name="Rectangle 9">
            <a:extLst>
              <a:ext uri="{FF2B5EF4-FFF2-40B4-BE49-F238E27FC236}">
                <a16:creationId xmlns:a16="http://schemas.microsoft.com/office/drawing/2014/main" id="{D5E36082-D3B5-402C-ABA5-5DEE95E7A59D}"/>
              </a:ext>
            </a:extLst>
          </p:cNvPr>
          <p:cNvSpPr/>
          <p:nvPr userDrawn="1"/>
        </p:nvSpPr>
        <p:spPr>
          <a:xfrm>
            <a:off x="0" y="6446520"/>
            <a:ext cx="12195176"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49E00DCC-89B9-4A09-ADE9-3A28FF8E4E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020" y="6578696"/>
            <a:ext cx="566226" cy="147131"/>
          </a:xfrm>
          <a:prstGeom prst="rect">
            <a:avLst/>
          </a:prstGeom>
        </p:spPr>
      </p:pic>
      <p:sp>
        <p:nvSpPr>
          <p:cNvPr id="12" name="Date Placeholder 3">
            <a:extLst>
              <a:ext uri="{FF2B5EF4-FFF2-40B4-BE49-F238E27FC236}">
                <a16:creationId xmlns:a16="http://schemas.microsoft.com/office/drawing/2014/main" id="{A88392BB-501D-4401-A873-9E3019BEC865}"/>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 2022 Adobe. All Rights Reserved. Adobe Confidential.</a:t>
            </a:r>
          </a:p>
        </p:txBody>
      </p:sp>
      <p:sp>
        <p:nvSpPr>
          <p:cNvPr id="2" name="Title 1"/>
          <p:cNvSpPr>
            <a:spLocks noGrp="1"/>
          </p:cNvSpPr>
          <p:nvPr>
            <p:ph type="title"/>
          </p:nvPr>
        </p:nvSpPr>
        <p:spPr/>
        <p:txBody>
          <a:bodyPr lIns="45720" tIns="45720" rIns="45720" bIns="45720"/>
          <a:lstStyle>
            <a:lvl1pPr>
              <a:defRPr>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01831" y="1435608"/>
            <a:ext cx="11588466" cy="4590288"/>
          </a:xfrm>
        </p:spPr>
        <p:txBody>
          <a:bodyPr/>
          <a:lstStyle>
            <a:lvl1pPr>
              <a:spcBef>
                <a:spcPts val="1800"/>
              </a:spcBef>
              <a:buClr>
                <a:schemeClr val="bg1"/>
              </a:buClr>
              <a:defRPr>
                <a:solidFill>
                  <a:schemeClr val="bg1"/>
                </a:solidFill>
                <a:latin typeface="+mn-lt"/>
              </a:defRPr>
            </a:lvl1pPr>
            <a:lvl2pPr>
              <a:spcBef>
                <a:spcPts val="1800"/>
              </a:spcBef>
              <a:buClr>
                <a:schemeClr val="bg1"/>
              </a:buClr>
              <a:defRPr>
                <a:solidFill>
                  <a:schemeClr val="bg1"/>
                </a:solidFill>
                <a:latin typeface="+mn-lt"/>
              </a:defRPr>
            </a:lvl2pPr>
            <a:lvl3pPr>
              <a:spcBef>
                <a:spcPts val="1800"/>
              </a:spcBef>
              <a:buClr>
                <a:schemeClr val="bg1"/>
              </a:buClr>
              <a:defRPr>
                <a:solidFill>
                  <a:schemeClr val="bg1"/>
                </a:solidFill>
                <a:latin typeface="+mn-lt"/>
              </a:defRPr>
            </a:lvl3pPr>
            <a:lvl4pPr>
              <a:spcBef>
                <a:spcPts val="1800"/>
              </a:spcBef>
              <a:buClr>
                <a:schemeClr val="bg1"/>
              </a:buClr>
              <a:defRPr>
                <a:solidFill>
                  <a:schemeClr val="bg1"/>
                </a:solidFill>
                <a:latin typeface="+mn-lt"/>
              </a:defRPr>
            </a:lvl4pPr>
            <a:lvl5pPr>
              <a:spcBef>
                <a:spcPts val="1800"/>
              </a:spcBef>
              <a:buClr>
                <a:schemeClr val="bg1"/>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61193" y="6565991"/>
            <a:ext cx="4325207" cy="181185"/>
          </a:xfrm>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812986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ed end slid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768E917F-4C4F-4D78-BB75-6B03BEB2D2D5}"/>
              </a:ext>
            </a:extLst>
          </p:cNvPr>
          <p:cNvPicPr>
            <a:picLocks noChangeAspect="1"/>
          </p:cNvPicPr>
          <p:nvPr userDrawn="1"/>
        </p:nvPicPr>
        <p:blipFill>
          <a:blip r:embed="rId2"/>
          <a:stretch>
            <a:fillRect/>
          </a:stretch>
        </p:blipFill>
        <p:spPr>
          <a:xfrm>
            <a:off x="1" y="893"/>
            <a:ext cx="12192000" cy="6856214"/>
          </a:xfrm>
          <a:prstGeom prst="rect">
            <a:avLst/>
          </a:prstGeom>
          <a:solidFill>
            <a:srgbClr val="EB1000"/>
          </a:solidFill>
        </p:spPr>
      </p:pic>
      <p:pic>
        <p:nvPicPr>
          <p:cNvPr id="8" name="Picture 7" descr="Logo&#10;&#10;Description automatically generated">
            <a:extLst>
              <a:ext uri="{FF2B5EF4-FFF2-40B4-BE49-F238E27FC236}">
                <a16:creationId xmlns:a16="http://schemas.microsoft.com/office/drawing/2014/main" id="{8480A603-EAD6-4EF0-83FC-9CEC50D999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9161" y="2759988"/>
            <a:ext cx="973680" cy="1338024"/>
          </a:xfrm>
          <a:prstGeom prst="rect">
            <a:avLst/>
          </a:prstGeom>
        </p:spPr>
      </p:pic>
    </p:spTree>
    <p:extLst>
      <p:ext uri="{BB962C8B-B14F-4D97-AF65-F5344CB8AC3E}">
        <p14:creationId xmlns:p14="http://schemas.microsoft.com/office/powerpoint/2010/main" val="2393704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09DC-0505-5396-3E7B-A1B0B7980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84DC7D-33B6-9F91-7583-BE0D0A14D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F49E15-0FC1-93B4-5AA6-F7345AE7AB68}"/>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5" name="Footer Placeholder 4">
            <a:extLst>
              <a:ext uri="{FF2B5EF4-FFF2-40B4-BE49-F238E27FC236}">
                <a16:creationId xmlns:a16="http://schemas.microsoft.com/office/drawing/2014/main" id="{F4C5F6CB-FD23-33B5-E7B4-F43F9901F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50F92-AD09-6A52-4905-11574341B8A0}"/>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1256827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End Slide">
    <p:bg>
      <p:bgPr>
        <a:solidFill>
          <a:srgbClr val="FA0F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D1A37-D98F-8844-AF99-5DCC9E674734}"/>
              </a:ext>
            </a:extLst>
          </p:cNvPr>
          <p:cNvPicPr>
            <a:picLocks noChangeAspect="1"/>
          </p:cNvPicPr>
          <p:nvPr userDrawn="1"/>
        </p:nvPicPr>
        <p:blipFill>
          <a:blip r:embed="rId2"/>
          <a:stretch>
            <a:fillRect/>
          </a:stretch>
        </p:blipFill>
        <p:spPr>
          <a:xfrm>
            <a:off x="5605832" y="2759987"/>
            <a:ext cx="980335" cy="1338025"/>
          </a:xfrm>
          <a:prstGeom prst="rect">
            <a:avLst/>
          </a:prstGeom>
        </p:spPr>
      </p:pic>
    </p:spTree>
    <p:extLst>
      <p:ext uri="{BB962C8B-B14F-4D97-AF65-F5344CB8AC3E}">
        <p14:creationId xmlns:p14="http://schemas.microsoft.com/office/powerpoint/2010/main" val="2011860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7" y="312663"/>
            <a:ext cx="11494008" cy="646189"/>
          </a:xfrm>
        </p:spPr>
        <p:txBody>
          <a:bodyPr lIns="45720" rIns="45720"/>
          <a:lstStyle>
            <a:lvl1pPr>
              <a:defRPr>
                <a:solidFill>
                  <a:srgbClr val="FF0000"/>
                </a:solidFill>
              </a:defRPr>
            </a:lvl1pPr>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7/14/2023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293" indent="-233293">
              <a:lnSpc>
                <a:spcPct val="100000"/>
              </a:lnSpc>
              <a:buFont typeface="Arial" panose="020B0604020202020204" pitchFamily="34" charset="0"/>
              <a:buChar char="•"/>
              <a:defRPr/>
            </a:lvl1pPr>
            <a:lvl2pPr marL="690356" indent="-233293">
              <a:lnSpc>
                <a:spcPct val="100000"/>
              </a:lnSpc>
              <a:buFont typeface="Arial" panose="020B0604020202020204" pitchFamily="34" charset="0"/>
              <a:buChar char="•"/>
              <a:defRPr/>
            </a:lvl2pPr>
            <a:lvl3pPr marL="1147419" indent="-233293">
              <a:lnSpc>
                <a:spcPct val="100000"/>
              </a:lnSpc>
              <a:buFont typeface="Arial" panose="020B0604020202020204" pitchFamily="34" charset="0"/>
              <a:buChar char="•"/>
              <a:defRPr/>
            </a:lvl3pPr>
            <a:lvl4pPr marL="1604482" indent="-233293">
              <a:lnSpc>
                <a:spcPct val="100000"/>
              </a:lnSpc>
              <a:buFont typeface="Arial" panose="020B0604020202020204" pitchFamily="34" charset="0"/>
              <a:buChar char="•"/>
              <a:defRPr/>
            </a:lvl4pPr>
            <a:lvl5pPr marL="2061544" indent="-23329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827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7" y="312663"/>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7/14/2023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293" indent="-233293">
              <a:lnSpc>
                <a:spcPct val="100000"/>
              </a:lnSpc>
              <a:buFont typeface="Arial" panose="020B0604020202020204" pitchFamily="34" charset="0"/>
              <a:buChar char="•"/>
              <a:defRPr/>
            </a:lvl1pPr>
            <a:lvl2pPr marL="690356" indent="-233293">
              <a:lnSpc>
                <a:spcPct val="100000"/>
              </a:lnSpc>
              <a:buFont typeface="Arial" panose="020B0604020202020204" pitchFamily="34" charset="0"/>
              <a:buChar char="•"/>
              <a:defRPr/>
            </a:lvl2pPr>
            <a:lvl3pPr marL="1147419" indent="-233293">
              <a:lnSpc>
                <a:spcPct val="100000"/>
              </a:lnSpc>
              <a:buFont typeface="Arial" panose="020B0604020202020204" pitchFamily="34" charset="0"/>
              <a:buChar char="•"/>
              <a:defRPr/>
            </a:lvl3pPr>
            <a:lvl4pPr marL="1604482" indent="-233293">
              <a:lnSpc>
                <a:spcPct val="100000"/>
              </a:lnSpc>
              <a:buFont typeface="Arial" panose="020B0604020202020204" pitchFamily="34" charset="0"/>
              <a:buChar char="•"/>
              <a:defRPr/>
            </a:lvl4pPr>
            <a:lvl5pPr marL="2061544" indent="-23329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25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 Creative Clou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E8D1364-51F0-424A-A4CF-757B9E1993F6}"/>
              </a:ext>
            </a:extLst>
          </p:cNvPr>
          <p:cNvPicPr>
            <a:picLocks noChangeAspect="1"/>
          </p:cNvPicPr>
          <p:nvPr userDrawn="1"/>
        </p:nvPicPr>
        <p:blipFill>
          <a:blip r:embed="rId2"/>
          <a:stretch>
            <a:fillRect/>
          </a:stretch>
        </p:blipFill>
        <p:spPr>
          <a:xfrm>
            <a:off x="1" y="893"/>
            <a:ext cx="12192000" cy="6856214"/>
          </a:xfrm>
          <a:prstGeom prst="rect">
            <a:avLst/>
          </a:prstGeom>
        </p:spPr>
      </p:pic>
      <p:pic>
        <p:nvPicPr>
          <p:cNvPr id="11" name="Graphic 10">
            <a:extLst>
              <a:ext uri="{FF2B5EF4-FFF2-40B4-BE49-F238E27FC236}">
                <a16:creationId xmlns:a16="http://schemas.microsoft.com/office/drawing/2014/main" id="{1E1DA862-673D-41FC-ACAF-B7CD4450E7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chemeClr val="bg1"/>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chemeClr val="bg1"/>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9" name="Picture 8" descr="Adobe">
            <a:extLst>
              <a:ext uri="{FF2B5EF4-FFF2-40B4-BE49-F238E27FC236}">
                <a16:creationId xmlns:a16="http://schemas.microsoft.com/office/drawing/2014/main" id="{20C5AD4F-DFA9-4AEA-80AB-701796771AC8}"/>
              </a:ext>
            </a:extLst>
          </p:cNvPr>
          <p:cNvPicPr>
            <a:picLocks noChangeAspect="1"/>
          </p:cNvPicPr>
          <p:nvPr userDrawn="1"/>
        </p:nvPicPr>
        <p:blipFill>
          <a:blip r:embed="rId5">
            <a:alphaModFix/>
          </a:blip>
          <a:stretch>
            <a:fillRect/>
          </a:stretch>
        </p:blipFill>
        <p:spPr>
          <a:xfrm>
            <a:off x="872826" y="2904990"/>
            <a:ext cx="704135" cy="961495"/>
          </a:xfrm>
          <a:prstGeom prst="rect">
            <a:avLst/>
          </a:prstGeom>
        </p:spPr>
      </p:pic>
    </p:spTree>
    <p:extLst>
      <p:ext uri="{BB962C8B-B14F-4D97-AF65-F5344CB8AC3E}">
        <p14:creationId xmlns:p14="http://schemas.microsoft.com/office/powerpoint/2010/main" val="2711247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3B76D3C-739A-4E89-910F-4DF747FC0FF6}"/>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600">
                <a:solidFill>
                  <a:schemeClr val="bg1"/>
                </a:solidFill>
                <a:latin typeface="+mj-lt"/>
              </a:defRPr>
            </a:lvl1pPr>
          </a:lstStyle>
          <a:p>
            <a:r>
              <a:rPr lang="en-US"/>
              <a:t>Click to edit Master title style</a:t>
            </a:r>
          </a:p>
        </p:txBody>
      </p:sp>
      <p:sp>
        <p:nvSpPr>
          <p:cNvPr id="13" name="Subtitle 2"/>
          <p:cNvSpPr>
            <a:spLocks noGrp="1"/>
          </p:cNvSpPr>
          <p:nvPr>
            <p:ph type="subTitle" idx="1"/>
          </p:nvPr>
        </p:nvSpPr>
        <p:spPr>
          <a:xfrm>
            <a:off x="2204278" y="4123943"/>
            <a:ext cx="5908563" cy="1078992"/>
          </a:xfrm>
        </p:spPr>
        <p:txBody>
          <a:bodyPr wrap="square" lIns="0" tIns="0" rIns="0" bIns="0">
            <a:noAutofit/>
          </a:bodyPr>
          <a:lstStyle>
            <a:lvl1pPr marL="0" indent="0" algn="l">
              <a:buNone/>
              <a:defRPr sz="2000">
                <a:solidFill>
                  <a:schemeClr val="bg1"/>
                </a:solidFill>
                <a:latin typeface="+mj-lt"/>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10" name="Picture 9" descr="Logo&#10;&#10;Description automatically generated">
            <a:extLst>
              <a:ext uri="{FF2B5EF4-FFF2-40B4-BE49-F238E27FC236}">
                <a16:creationId xmlns:a16="http://schemas.microsoft.com/office/drawing/2014/main" id="{4C418BDD-50A7-49EE-BE38-1E2FA9491BA8}"/>
              </a:ext>
            </a:extLst>
          </p:cNvPr>
          <p:cNvPicPr>
            <a:picLocks noChangeAspect="1"/>
          </p:cNvPicPr>
          <p:nvPr userDrawn="1"/>
        </p:nvPicPr>
        <p:blipFill>
          <a:blip r:embed="rId3"/>
          <a:stretch>
            <a:fillRect/>
          </a:stretch>
        </p:blipFill>
        <p:spPr>
          <a:xfrm>
            <a:off x="872826" y="2900170"/>
            <a:ext cx="713573" cy="980588"/>
          </a:xfrm>
          <a:prstGeom prst="rect">
            <a:avLst/>
          </a:prstGeom>
        </p:spPr>
      </p:pic>
    </p:spTree>
    <p:extLst>
      <p:ext uri="{BB962C8B-B14F-4D97-AF65-F5344CB8AC3E}">
        <p14:creationId xmlns:p14="http://schemas.microsoft.com/office/powerpoint/2010/main" val="2703641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Divider - Creative Clou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B2FCFFB-43E8-480E-B752-9991BF31E9A0}"/>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2204278" y="2798064"/>
            <a:ext cx="8522904"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pic>
        <p:nvPicPr>
          <p:cNvPr id="7" name="Picture 6" descr="Creative Cloud">
            <a:extLst>
              <a:ext uri="{FF2B5EF4-FFF2-40B4-BE49-F238E27FC236}">
                <a16:creationId xmlns:a16="http://schemas.microsoft.com/office/drawing/2014/main" id="{D69103F8-3A64-4FA4-ADC2-3E62E7832D20}"/>
              </a:ext>
            </a:extLst>
          </p:cNvPr>
          <p:cNvPicPr>
            <a:picLocks noChangeAspect="1"/>
          </p:cNvPicPr>
          <p:nvPr userDrawn="1"/>
        </p:nvPicPr>
        <p:blipFill>
          <a:blip r:embed="rId3"/>
          <a:stretch>
            <a:fillRect/>
          </a:stretch>
        </p:blipFill>
        <p:spPr>
          <a:xfrm>
            <a:off x="872826" y="2840441"/>
            <a:ext cx="704135" cy="527964"/>
          </a:xfrm>
          <a:prstGeom prst="rect">
            <a:avLst/>
          </a:prstGeom>
        </p:spPr>
      </p:pic>
    </p:spTree>
    <p:extLst>
      <p:ext uri="{BB962C8B-B14F-4D97-AF65-F5344CB8AC3E}">
        <p14:creationId xmlns:p14="http://schemas.microsoft.com/office/powerpoint/2010/main" val="3556319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6E4F79F1-D0B4-47D5-8949-FBE94111B975}"/>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Tree>
    <p:extLst>
      <p:ext uri="{BB962C8B-B14F-4D97-AF65-F5344CB8AC3E}">
        <p14:creationId xmlns:p14="http://schemas.microsoft.com/office/powerpoint/2010/main" val="2462129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Divider Alt">
    <p:spTree>
      <p:nvGrpSpPr>
        <p:cNvPr id="1" name=""/>
        <p:cNvGrpSpPr/>
        <p:nvPr/>
      </p:nvGrpSpPr>
      <p:grpSpPr>
        <a:xfrm>
          <a:off x="0" y="0"/>
          <a:ext cx="0" cy="0"/>
          <a:chOff x="0" y="0"/>
          <a:chExt cx="0" cy="0"/>
        </a:xfrm>
      </p:grpSpPr>
      <p:pic>
        <p:nvPicPr>
          <p:cNvPr id="10" name="Picture 9" descr="A picture containing light&#10;&#10;Description automatically generated">
            <a:extLst>
              <a:ext uri="{FF2B5EF4-FFF2-40B4-BE49-F238E27FC236}">
                <a16:creationId xmlns:a16="http://schemas.microsoft.com/office/drawing/2014/main" id="{3A27C8B7-98BC-4CD6-B3CF-51328C33399A}"/>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Tree>
    <p:extLst>
      <p:ext uri="{BB962C8B-B14F-4D97-AF65-F5344CB8AC3E}">
        <p14:creationId xmlns:p14="http://schemas.microsoft.com/office/powerpoint/2010/main" val="4144080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F3AC819-F530-40C9-A766-72AA783EB3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902602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 Al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58EEE7F-0049-4097-A2ED-ECC4037507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893"/>
            <a:ext cx="12192000" cy="6856214"/>
          </a:xfrm>
          <a:prstGeom prst="rect">
            <a:avLst/>
          </a:prstGeom>
        </p:spPr>
      </p:pic>
      <p:sp>
        <p:nvSpPr>
          <p:cNvPr id="12" name="Title 1"/>
          <p:cNvSpPr>
            <a:spLocks noGrp="1"/>
          </p:cNvSpPr>
          <p:nvPr>
            <p:ph type="ctrTitle"/>
          </p:nvPr>
        </p:nvSpPr>
        <p:spPr>
          <a:xfrm>
            <a:off x="795735" y="2798064"/>
            <a:ext cx="5908563" cy="1399032"/>
          </a:xfrm>
        </p:spPr>
        <p:txBody>
          <a:bodyPr wrap="square" lIns="0" tIns="0" rIns="0" bIns="0" anchor="t" anchorCtr="0">
            <a:noAutofit/>
          </a:bodyPr>
          <a:lstStyle>
            <a:lvl1pPr>
              <a:defRPr sz="36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3982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AFAC-081F-91BF-4F4F-A235C9977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CB7A52-C884-B26C-6ECD-5BD170F449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F167A8-398F-B154-47D3-C0752F8081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361CE-F9C1-56C2-0373-73EAE5D431BA}"/>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6" name="Footer Placeholder 5">
            <a:extLst>
              <a:ext uri="{FF2B5EF4-FFF2-40B4-BE49-F238E27FC236}">
                <a16:creationId xmlns:a16="http://schemas.microsoft.com/office/drawing/2014/main" id="{8D67319E-AB8E-646D-16BF-02EF11776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F75E0-5916-9D46-0D08-D9D9CD120963}"/>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343315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White - Bottom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 tIns="45720" rIns="45720" bIns="45720"/>
          <a:lstStyle>
            <a:lvl1pPr>
              <a:defRPr>
                <a:latin typeface="+mj-lt"/>
              </a:defRPr>
            </a:lvl1pPr>
          </a:lstStyle>
          <a:p>
            <a:r>
              <a:rPr lang="en-US"/>
              <a:t>Click to edit Master title style</a:t>
            </a:r>
          </a:p>
        </p:txBody>
      </p:sp>
      <p:sp>
        <p:nvSpPr>
          <p:cNvPr id="3" name="Content Placeholder 2"/>
          <p:cNvSpPr>
            <a:spLocks noGrp="1"/>
          </p:cNvSpPr>
          <p:nvPr>
            <p:ph idx="1"/>
          </p:nvPr>
        </p:nvSpPr>
        <p:spPr/>
        <p:txBody>
          <a:bodyPr lIns="45720" tIns="45720" rIns="45720" bIns="4572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722480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lack - Bottom Graphic">
    <p:spTree>
      <p:nvGrpSpPr>
        <p:cNvPr id="1" name=""/>
        <p:cNvGrpSpPr/>
        <p:nvPr/>
      </p:nvGrpSpPr>
      <p:grpSpPr>
        <a:xfrm>
          <a:off x="0" y="0"/>
          <a:ext cx="0" cy="0"/>
          <a:chOff x="0" y="0"/>
          <a:chExt cx="0" cy="0"/>
        </a:xfrm>
      </p:grpSpPr>
      <p:sp>
        <p:nvSpPr>
          <p:cNvPr id="11" name="Rectangle 5"/>
          <p:cNvSpPr>
            <a:spLocks noChangeArrowheads="1"/>
          </p:cNvSpPr>
          <p:nvPr userDrawn="1"/>
        </p:nvSpPr>
        <p:spPr bwMode="auto">
          <a:xfrm>
            <a:off x="1" y="0"/>
            <a:ext cx="12192000" cy="6858000"/>
          </a:xfrm>
          <a:prstGeom prst="rect">
            <a:avLst/>
          </a:prstGeom>
          <a:solidFill>
            <a:srgbClr val="2C2C2C"/>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12" name="Rectangle 11">
            <a:extLst>
              <a:ext uri="{FF2B5EF4-FFF2-40B4-BE49-F238E27FC236}">
                <a16:creationId xmlns:a16="http://schemas.microsoft.com/office/drawing/2014/main" id="{9091EAC9-E1FB-47C8-99DA-33D1276A588E}"/>
              </a:ext>
            </a:extLst>
          </p:cNvPr>
          <p:cNvSpPr/>
          <p:nvPr userDrawn="1"/>
        </p:nvSpPr>
        <p:spPr>
          <a:xfrm>
            <a:off x="0" y="6446520"/>
            <a:ext cx="12195176"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Adobe">
            <a:extLst>
              <a:ext uri="{FF2B5EF4-FFF2-40B4-BE49-F238E27FC236}">
                <a16:creationId xmlns:a16="http://schemas.microsoft.com/office/drawing/2014/main" id="{9141CC4C-7C4C-4702-B363-52863C701045}"/>
              </a:ext>
            </a:extLst>
          </p:cNvPr>
          <p:cNvPicPr>
            <a:picLocks noChangeAspect="1"/>
          </p:cNvPicPr>
          <p:nvPr userDrawn="1"/>
        </p:nvPicPr>
        <p:blipFill>
          <a:blip r:embed="rId2"/>
          <a:stretch>
            <a:fillRect/>
          </a:stretch>
        </p:blipFill>
        <p:spPr>
          <a:xfrm>
            <a:off x="402020" y="6578696"/>
            <a:ext cx="566226" cy="147131"/>
          </a:xfrm>
          <a:prstGeom prst="rect">
            <a:avLst/>
          </a:prstGeom>
        </p:spPr>
      </p:pic>
      <p:sp>
        <p:nvSpPr>
          <p:cNvPr id="14" name="Date Placeholder 3">
            <a:extLst>
              <a:ext uri="{FF2B5EF4-FFF2-40B4-BE49-F238E27FC236}">
                <a16:creationId xmlns:a16="http://schemas.microsoft.com/office/drawing/2014/main" id="{389DDB37-32C2-46C5-BB3D-0706817D5849}"/>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 2021 Adobe. All Rights Reserved. Adobe Confidential.</a:t>
            </a:r>
          </a:p>
        </p:txBody>
      </p:sp>
      <p:sp>
        <p:nvSpPr>
          <p:cNvPr id="2" name="Title 1"/>
          <p:cNvSpPr>
            <a:spLocks noGrp="1"/>
          </p:cNvSpPr>
          <p:nvPr>
            <p:ph type="title"/>
          </p:nvPr>
        </p:nvSpPr>
        <p:spPr/>
        <p:txBody>
          <a:bodyPr lIns="45720" tIns="45720" rIns="45720" bIns="45720"/>
          <a:lstStyle>
            <a:lvl1pPr>
              <a:defRPr>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04801" y="1192212"/>
            <a:ext cx="11582400" cy="5248276"/>
          </a:xfrm>
        </p:spPr>
        <p:txBody>
          <a:bodyPr lIns="45720" tIns="45720" rIns="45720" bIns="45720">
            <a:noAutofit/>
          </a:bodyPr>
          <a:lstStyle>
            <a:lvl1pPr>
              <a:buClr>
                <a:schemeClr val="bg1"/>
              </a:buClr>
              <a:defRPr>
                <a:solidFill>
                  <a:schemeClr val="bg1"/>
                </a:solidFill>
                <a:latin typeface="+mn-lt"/>
              </a:defRPr>
            </a:lvl1pPr>
            <a:lvl2pPr>
              <a:buClr>
                <a:schemeClr val="bg1"/>
              </a:buClr>
              <a:defRPr>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3B3C625-D009-4CBF-8206-AF0AFEECD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6CFA1-5786-4E33-8FBD-41717C94D1D6}"/>
              </a:ext>
            </a:extLst>
          </p:cNvPr>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429305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B9ADD37C-2727-4A40-9CE0-0724FC52E619}"/>
              </a:ext>
            </a:extLst>
          </p:cNvPr>
          <p:cNvPicPr>
            <a:picLocks noChangeAspect="1"/>
          </p:cNvPicPr>
          <p:nvPr userDrawn="1"/>
        </p:nvPicPr>
        <p:blipFill>
          <a:blip r:embed="rId2"/>
          <a:stretch>
            <a:fillRect/>
          </a:stretch>
        </p:blipFill>
        <p:spPr>
          <a:xfrm>
            <a:off x="1" y="893"/>
            <a:ext cx="12192000" cy="6856214"/>
          </a:xfrm>
          <a:prstGeom prst="rect">
            <a:avLst/>
          </a:prstGeom>
        </p:spPr>
      </p:pic>
      <p:sp>
        <p:nvSpPr>
          <p:cNvPr id="12" name="Title 1"/>
          <p:cNvSpPr>
            <a:spLocks noGrp="1"/>
          </p:cNvSpPr>
          <p:nvPr>
            <p:ph type="ctrTitle"/>
          </p:nvPr>
        </p:nvSpPr>
        <p:spPr>
          <a:xfrm>
            <a:off x="795735" y="914400"/>
            <a:ext cx="8012231" cy="585216"/>
          </a:xfrm>
        </p:spPr>
        <p:txBody>
          <a:bodyPr wrap="square" lIns="0" tIns="0" rIns="0" bIns="0" anchor="t" anchorCtr="0">
            <a:noAutofit/>
          </a:bodyPr>
          <a:lstStyle>
            <a:lvl1pPr>
              <a:defRPr sz="3600">
                <a:solidFill>
                  <a:srgbClr val="EB1000"/>
                </a:solidFill>
                <a:latin typeface="+mj-lt"/>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795544" y="1920240"/>
            <a:ext cx="8012231" cy="3858768"/>
          </a:xfrm>
        </p:spPr>
        <p:txBody>
          <a:bodyPr lIns="0" tIns="0" rIns="0" bIns="0"/>
          <a:lstStyle>
            <a:lvl1pPr>
              <a:defRPr>
                <a:latin typeface="+mn-lt"/>
              </a:defRPr>
            </a:lvl1pPr>
          </a:lstStyle>
          <a:p>
            <a:r>
              <a:rPr lang="en-US"/>
              <a:t>Click icon to add table</a:t>
            </a:r>
          </a:p>
        </p:txBody>
      </p:sp>
    </p:spTree>
    <p:extLst>
      <p:ext uri="{BB962C8B-B14F-4D97-AF65-F5344CB8AC3E}">
        <p14:creationId xmlns:p14="http://schemas.microsoft.com/office/powerpoint/2010/main" val="449137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 Light Airy">
    <p:spTree>
      <p:nvGrpSpPr>
        <p:cNvPr id="1" name=""/>
        <p:cNvGrpSpPr/>
        <p:nvPr/>
      </p:nvGrpSpPr>
      <p:grpSpPr>
        <a:xfrm>
          <a:off x="0" y="0"/>
          <a:ext cx="0" cy="0"/>
          <a:chOff x="0" y="0"/>
          <a:chExt cx="0" cy="0"/>
        </a:xfrm>
      </p:grpSpPr>
      <p:sp>
        <p:nvSpPr>
          <p:cNvPr id="2" name="Title 1"/>
          <p:cNvSpPr>
            <a:spLocks noGrp="1"/>
          </p:cNvSpPr>
          <p:nvPr>
            <p:ph type="title"/>
          </p:nvPr>
        </p:nvSpPr>
        <p:spPr/>
        <p:txBody>
          <a:bodyPr lIns="45720" tIns="45720" rIns="45720" bIns="45720"/>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1" y="1431924"/>
            <a:ext cx="11585496" cy="4593971"/>
          </a:xfrm>
        </p:spPr>
        <p:txBody>
          <a:bodyPr/>
          <a:lstStyle>
            <a:lvl1pPr>
              <a:spcBef>
                <a:spcPts val="1800"/>
              </a:spcBef>
              <a:defRPr>
                <a:latin typeface="+mn-lt"/>
              </a:defRPr>
            </a:lvl1pPr>
            <a:lvl2pPr>
              <a:spcBef>
                <a:spcPts val="1800"/>
              </a:spcBef>
              <a:defRPr>
                <a:latin typeface="+mn-lt"/>
              </a:defRPr>
            </a:lvl2pPr>
            <a:lvl3pPr>
              <a:spcBef>
                <a:spcPts val="1800"/>
              </a:spcBef>
              <a:defRPr>
                <a:latin typeface="+mn-lt"/>
              </a:defRPr>
            </a:lvl3pPr>
            <a:lvl4pPr>
              <a:spcBef>
                <a:spcPts val="1800"/>
              </a:spcBef>
              <a:defRPr>
                <a:latin typeface="+mn-lt"/>
              </a:defRPr>
            </a:lvl4pPr>
            <a:lvl5pPr>
              <a:spcBef>
                <a:spcPts val="1800"/>
              </a:spcBef>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934388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 Dark Airy">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6C1404A5-D751-44E8-A1EF-86A7487035A6}"/>
              </a:ext>
            </a:extLst>
          </p:cNvPr>
          <p:cNvSpPr>
            <a:spLocks noChangeArrowheads="1"/>
          </p:cNvSpPr>
          <p:nvPr userDrawn="1"/>
        </p:nvSpPr>
        <p:spPr bwMode="auto">
          <a:xfrm>
            <a:off x="1" y="0"/>
            <a:ext cx="12192000" cy="6858000"/>
          </a:xfrm>
          <a:prstGeom prst="rect">
            <a:avLst/>
          </a:prstGeom>
          <a:solidFill>
            <a:srgbClr val="2C2C2C"/>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10" name="Rectangle 9">
            <a:extLst>
              <a:ext uri="{FF2B5EF4-FFF2-40B4-BE49-F238E27FC236}">
                <a16:creationId xmlns:a16="http://schemas.microsoft.com/office/drawing/2014/main" id="{D5E36082-D3B5-402C-ABA5-5DEE95E7A59D}"/>
              </a:ext>
            </a:extLst>
          </p:cNvPr>
          <p:cNvSpPr/>
          <p:nvPr userDrawn="1"/>
        </p:nvSpPr>
        <p:spPr>
          <a:xfrm>
            <a:off x="0" y="6446520"/>
            <a:ext cx="12195176"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49E00DCC-89B9-4A09-ADE9-3A28FF8E4E14}"/>
              </a:ext>
            </a:extLst>
          </p:cNvPr>
          <p:cNvPicPr>
            <a:picLocks noChangeAspect="1"/>
          </p:cNvPicPr>
          <p:nvPr userDrawn="1"/>
        </p:nvPicPr>
        <p:blipFill>
          <a:blip r:embed="rId2"/>
          <a:stretch>
            <a:fillRect/>
          </a:stretch>
        </p:blipFill>
        <p:spPr>
          <a:xfrm>
            <a:off x="402020" y="6578696"/>
            <a:ext cx="566226" cy="147131"/>
          </a:xfrm>
          <a:prstGeom prst="rect">
            <a:avLst/>
          </a:prstGeom>
        </p:spPr>
      </p:pic>
      <p:sp>
        <p:nvSpPr>
          <p:cNvPr id="12" name="Date Placeholder 3">
            <a:extLst>
              <a:ext uri="{FF2B5EF4-FFF2-40B4-BE49-F238E27FC236}">
                <a16:creationId xmlns:a16="http://schemas.microsoft.com/office/drawing/2014/main" id="{A88392BB-501D-4401-A873-9E3019BEC865}"/>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 2021 Adobe. All Rights Reserved. Adobe Confidential.</a:t>
            </a:r>
          </a:p>
        </p:txBody>
      </p:sp>
      <p:sp>
        <p:nvSpPr>
          <p:cNvPr id="2" name="Title 1"/>
          <p:cNvSpPr>
            <a:spLocks noGrp="1"/>
          </p:cNvSpPr>
          <p:nvPr>
            <p:ph type="title"/>
          </p:nvPr>
        </p:nvSpPr>
        <p:spPr/>
        <p:txBody>
          <a:bodyPr lIns="45720" tIns="45720" rIns="45720" bIns="45720"/>
          <a:lstStyle>
            <a:lvl1pPr>
              <a:defRPr>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301831" y="1435608"/>
            <a:ext cx="11588466" cy="4590288"/>
          </a:xfrm>
        </p:spPr>
        <p:txBody>
          <a:bodyPr/>
          <a:lstStyle>
            <a:lvl1pPr>
              <a:spcBef>
                <a:spcPts val="1800"/>
              </a:spcBef>
              <a:buClr>
                <a:schemeClr val="bg1"/>
              </a:buClr>
              <a:defRPr>
                <a:solidFill>
                  <a:schemeClr val="bg1"/>
                </a:solidFill>
                <a:latin typeface="+mn-lt"/>
              </a:defRPr>
            </a:lvl1pPr>
            <a:lvl2pPr>
              <a:spcBef>
                <a:spcPts val="1800"/>
              </a:spcBef>
              <a:buClr>
                <a:schemeClr val="bg1"/>
              </a:buClr>
              <a:defRPr>
                <a:solidFill>
                  <a:schemeClr val="bg1"/>
                </a:solidFill>
                <a:latin typeface="+mn-lt"/>
              </a:defRPr>
            </a:lvl2pPr>
            <a:lvl3pPr>
              <a:spcBef>
                <a:spcPts val="1800"/>
              </a:spcBef>
              <a:buClr>
                <a:schemeClr val="bg1"/>
              </a:buClr>
              <a:defRPr>
                <a:solidFill>
                  <a:schemeClr val="bg1"/>
                </a:solidFill>
                <a:latin typeface="+mn-lt"/>
              </a:defRPr>
            </a:lvl3pPr>
            <a:lvl4pPr>
              <a:spcBef>
                <a:spcPts val="1800"/>
              </a:spcBef>
              <a:buClr>
                <a:schemeClr val="bg1"/>
              </a:buClr>
              <a:defRPr>
                <a:solidFill>
                  <a:schemeClr val="bg1"/>
                </a:solidFill>
                <a:latin typeface="+mn-lt"/>
              </a:defRPr>
            </a:lvl4pPr>
            <a:lvl5pPr>
              <a:spcBef>
                <a:spcPts val="1800"/>
              </a:spcBef>
              <a:buClr>
                <a:schemeClr val="bg1"/>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61193" y="6565991"/>
            <a:ext cx="4325207" cy="181185"/>
          </a:xfrm>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180503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ray end slid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768E917F-4C4F-4D78-BB75-6B03BEB2D2D5}"/>
              </a:ext>
            </a:extLst>
          </p:cNvPr>
          <p:cNvPicPr>
            <a:picLocks noChangeAspect="1"/>
          </p:cNvPicPr>
          <p:nvPr userDrawn="1"/>
        </p:nvPicPr>
        <p:blipFill>
          <a:blip r:embed="rId2"/>
          <a:stretch>
            <a:fillRect/>
          </a:stretch>
        </p:blipFill>
        <p:spPr>
          <a:xfrm>
            <a:off x="1" y="893"/>
            <a:ext cx="12192000" cy="6856214"/>
          </a:xfrm>
          <a:prstGeom prst="rect">
            <a:avLst/>
          </a:prstGeom>
          <a:solidFill>
            <a:srgbClr val="EB1000"/>
          </a:solidFill>
        </p:spPr>
      </p:pic>
      <p:pic>
        <p:nvPicPr>
          <p:cNvPr id="8" name="Picture 7" descr="Logo&#10;&#10;Description automatically generated">
            <a:extLst>
              <a:ext uri="{FF2B5EF4-FFF2-40B4-BE49-F238E27FC236}">
                <a16:creationId xmlns:a16="http://schemas.microsoft.com/office/drawing/2014/main" id="{8480A603-EAD6-4EF0-83FC-9CEC50D99930}"/>
              </a:ext>
            </a:extLst>
          </p:cNvPr>
          <p:cNvPicPr>
            <a:picLocks noChangeAspect="1"/>
          </p:cNvPicPr>
          <p:nvPr userDrawn="1"/>
        </p:nvPicPr>
        <p:blipFill>
          <a:blip r:embed="rId3"/>
          <a:stretch>
            <a:fillRect/>
          </a:stretch>
        </p:blipFill>
        <p:spPr>
          <a:xfrm>
            <a:off x="5609161" y="2759988"/>
            <a:ext cx="973680" cy="1338024"/>
          </a:xfrm>
          <a:prstGeom prst="rect">
            <a:avLst/>
          </a:prstGeom>
        </p:spPr>
      </p:pic>
    </p:spTree>
    <p:extLst>
      <p:ext uri="{BB962C8B-B14F-4D97-AF65-F5344CB8AC3E}">
        <p14:creationId xmlns:p14="http://schemas.microsoft.com/office/powerpoint/2010/main" val="2117913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138"/>
        <p:cNvGrpSpPr/>
        <p:nvPr/>
      </p:nvGrpSpPr>
      <p:grpSpPr>
        <a:xfrm>
          <a:off x="0" y="0"/>
          <a:ext cx="0" cy="0"/>
          <a:chOff x="0" y="0"/>
          <a:chExt cx="0" cy="0"/>
        </a:xfrm>
      </p:grpSpPr>
      <p:sp>
        <p:nvSpPr>
          <p:cNvPr id="139" name="Google Shape;139;p24"/>
          <p:cNvSpPr txBox="1">
            <a:spLocks noGrp="1"/>
          </p:cNvSpPr>
          <p:nvPr>
            <p:ph type="sldNum" idx="12"/>
          </p:nvPr>
        </p:nvSpPr>
        <p:spPr>
          <a:xfrm>
            <a:off x="6000750" y="6540604"/>
            <a:ext cx="184548" cy="189796"/>
          </a:xfrm>
          <a:prstGeom prst="rect">
            <a:avLst/>
          </a:prstGeom>
          <a:noFill/>
          <a:ln>
            <a:noFill/>
          </a:ln>
        </p:spPr>
        <p:txBody>
          <a:bodyPr spcFirstLastPara="1" wrap="square" lIns="25400" tIns="25400" rIns="25400" bIns="25400" anchor="b" anchorCtr="0">
            <a:spAutoFit/>
          </a:bodyPr>
          <a:lstStyle>
            <a:lvl1pPr marL="0" lvl="0" indent="0" algn="ctr" rtl="0">
              <a:lnSpc>
                <a:spcPct val="100000"/>
              </a:lnSpc>
              <a:spcBef>
                <a:spcPts val="0"/>
              </a:spcBef>
              <a:spcAft>
                <a:spcPts val="0"/>
              </a:spcAft>
              <a:buClr>
                <a:srgbClr val="000000"/>
              </a:buClr>
              <a:buSzPts val="900"/>
              <a:buFont typeface="Helvetica Neue"/>
              <a:buNone/>
              <a:defRPr sz="900">
                <a:solidFill>
                  <a:srgbClr val="000000"/>
                </a:solidFill>
              </a:defRPr>
            </a:lvl1pPr>
            <a:lvl2pPr marL="0" lvl="1" indent="0" algn="ctr" rtl="0">
              <a:lnSpc>
                <a:spcPct val="100000"/>
              </a:lnSpc>
              <a:spcBef>
                <a:spcPts val="0"/>
              </a:spcBef>
              <a:spcAft>
                <a:spcPts val="0"/>
              </a:spcAft>
              <a:buClr>
                <a:srgbClr val="000000"/>
              </a:buClr>
              <a:buSzPts val="900"/>
              <a:buFont typeface="Helvetica Neue"/>
              <a:buNone/>
              <a:defRPr sz="900">
                <a:solidFill>
                  <a:srgbClr val="000000"/>
                </a:solidFill>
              </a:defRPr>
            </a:lvl2pPr>
            <a:lvl3pPr marL="0" lvl="2" indent="0" algn="ctr" rtl="0">
              <a:lnSpc>
                <a:spcPct val="100000"/>
              </a:lnSpc>
              <a:spcBef>
                <a:spcPts val="0"/>
              </a:spcBef>
              <a:spcAft>
                <a:spcPts val="0"/>
              </a:spcAft>
              <a:buClr>
                <a:srgbClr val="000000"/>
              </a:buClr>
              <a:buSzPts val="900"/>
              <a:buFont typeface="Helvetica Neue"/>
              <a:buNone/>
              <a:defRPr sz="900">
                <a:solidFill>
                  <a:srgbClr val="000000"/>
                </a:solidFill>
              </a:defRPr>
            </a:lvl3pPr>
            <a:lvl4pPr marL="0" lvl="3" indent="0" algn="ctr" rtl="0">
              <a:lnSpc>
                <a:spcPct val="100000"/>
              </a:lnSpc>
              <a:spcBef>
                <a:spcPts val="0"/>
              </a:spcBef>
              <a:spcAft>
                <a:spcPts val="0"/>
              </a:spcAft>
              <a:buClr>
                <a:srgbClr val="000000"/>
              </a:buClr>
              <a:buSzPts val="900"/>
              <a:buFont typeface="Helvetica Neue"/>
              <a:buNone/>
              <a:defRPr sz="900">
                <a:solidFill>
                  <a:srgbClr val="000000"/>
                </a:solidFill>
              </a:defRPr>
            </a:lvl4pPr>
            <a:lvl5pPr marL="0" lvl="4" indent="0" algn="ctr" rtl="0">
              <a:lnSpc>
                <a:spcPct val="100000"/>
              </a:lnSpc>
              <a:spcBef>
                <a:spcPts val="0"/>
              </a:spcBef>
              <a:spcAft>
                <a:spcPts val="0"/>
              </a:spcAft>
              <a:buClr>
                <a:srgbClr val="000000"/>
              </a:buClr>
              <a:buSzPts val="900"/>
              <a:buFont typeface="Helvetica Neue"/>
              <a:buNone/>
              <a:defRPr sz="900">
                <a:solidFill>
                  <a:srgbClr val="000000"/>
                </a:solidFill>
              </a:defRPr>
            </a:lvl5pPr>
            <a:lvl6pPr marL="0" lvl="5" indent="0" algn="ctr" rtl="0">
              <a:lnSpc>
                <a:spcPct val="100000"/>
              </a:lnSpc>
              <a:spcBef>
                <a:spcPts val="0"/>
              </a:spcBef>
              <a:spcAft>
                <a:spcPts val="0"/>
              </a:spcAft>
              <a:buClr>
                <a:srgbClr val="000000"/>
              </a:buClr>
              <a:buSzPts val="900"/>
              <a:buFont typeface="Helvetica Neue"/>
              <a:buNone/>
              <a:defRPr sz="900">
                <a:solidFill>
                  <a:srgbClr val="000000"/>
                </a:solidFill>
              </a:defRPr>
            </a:lvl6pPr>
            <a:lvl7pPr marL="0" lvl="6" indent="0" algn="ctr" rtl="0">
              <a:lnSpc>
                <a:spcPct val="100000"/>
              </a:lnSpc>
              <a:spcBef>
                <a:spcPts val="0"/>
              </a:spcBef>
              <a:spcAft>
                <a:spcPts val="0"/>
              </a:spcAft>
              <a:buClr>
                <a:srgbClr val="000000"/>
              </a:buClr>
              <a:buSzPts val="900"/>
              <a:buFont typeface="Helvetica Neue"/>
              <a:buNone/>
              <a:defRPr sz="900">
                <a:solidFill>
                  <a:srgbClr val="000000"/>
                </a:solidFill>
              </a:defRPr>
            </a:lvl7pPr>
            <a:lvl8pPr marL="0" lvl="7" indent="0" algn="ctr" rtl="0">
              <a:lnSpc>
                <a:spcPct val="100000"/>
              </a:lnSpc>
              <a:spcBef>
                <a:spcPts val="0"/>
              </a:spcBef>
              <a:spcAft>
                <a:spcPts val="0"/>
              </a:spcAft>
              <a:buClr>
                <a:srgbClr val="000000"/>
              </a:buClr>
              <a:buSzPts val="900"/>
              <a:buFont typeface="Helvetica Neue"/>
              <a:buNone/>
              <a:defRPr sz="900">
                <a:solidFill>
                  <a:srgbClr val="000000"/>
                </a:solidFill>
              </a:defRPr>
            </a:lvl8pPr>
            <a:lvl9pPr marL="0" lvl="8" indent="0" algn="ctr" rtl="0">
              <a:lnSpc>
                <a:spcPct val="100000"/>
              </a:lnSpc>
              <a:spcBef>
                <a:spcPts val="0"/>
              </a:spcBef>
              <a:spcAft>
                <a:spcPts val="0"/>
              </a:spcAft>
              <a:buClr>
                <a:srgbClr val="000000"/>
              </a:buClr>
              <a:buSzPts val="900"/>
              <a:buFont typeface="Helvetica Neue"/>
              <a:buNone/>
              <a:defRPr sz="900">
                <a:solidFill>
                  <a:srgbClr val="000000"/>
                </a:solidFill>
              </a:defRPr>
            </a:lvl9pPr>
          </a:lstStyle>
          <a:p>
            <a:fld id="{00000000-1234-1234-1234-123412341234}" type="slidenum">
              <a:rPr lang="en-US" smtClean="0"/>
              <a:pPr/>
              <a:t>‹#›</a:t>
            </a:fld>
            <a:endParaRPr lang="en-US" sz="1300">
              <a:solidFill>
                <a:schemeClr val="accent1"/>
              </a:solidFill>
            </a:endParaRPr>
          </a:p>
        </p:txBody>
      </p:sp>
    </p:spTree>
    <p:extLst>
      <p:ext uri="{BB962C8B-B14F-4D97-AF65-F5344CB8AC3E}">
        <p14:creationId xmlns:p14="http://schemas.microsoft.com/office/powerpoint/2010/main" val="4039316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White - Bottom Graphic">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91" y="1593"/>
          <a:ext cx="1587" cy="1587"/>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p:cNvPicPr/>
                      <p:nvPr/>
                    </p:nvPicPr>
                    <p:blipFill>
                      <a:blip r:embed="rId5"/>
                      <a:stretch>
                        <a:fillRect/>
                      </a:stretch>
                    </p:blipFill>
                    <p:spPr>
                      <a:xfrm>
                        <a:off x="1591" y="1593"/>
                        <a:ext cx="1587"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8411A050-96B7-4E2D-97D5-C2E4B3B79D06}"/>
              </a:ext>
            </a:extLst>
          </p:cNvPr>
          <p:cNvSpPr/>
          <p:nvPr userDrawn="1">
            <p:custDataLst>
              <p:tags r:id="rId2"/>
            </p:custDataLst>
          </p:nvPr>
        </p:nvSpPr>
        <p:spPr>
          <a:xfrm>
            <a:off x="2" y="0"/>
            <a:ext cx="158750" cy="158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198" b="0" i="0" baseline="0">
              <a:latin typeface="Adobe Clean Light" panose="020B0303020404020204" pitchFamily="34" charset="0"/>
              <a:ea typeface="+mj-ea"/>
              <a:cs typeface="+mj-cs"/>
              <a:sym typeface="Adobe Clean Light" panose="020B0303020404020204" pitchFamily="34" charset="0"/>
            </a:endParaRPr>
          </a:p>
        </p:txBody>
      </p:sp>
      <p:sp>
        <p:nvSpPr>
          <p:cNvPr id="8" name="Rectangle 7"/>
          <p:cNvSpPr/>
          <p:nvPr userDrawn="1"/>
        </p:nvSpPr>
        <p:spPr>
          <a:xfrm>
            <a:off x="0" y="0"/>
            <a:ext cx="12195178" cy="644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798"/>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3B8D6CA-D4AF-4FDC-9641-A8569C957DEB}" type="datetime1">
              <a:rPr lang="en-US" smtClean="0"/>
              <a:pPr/>
              <a:t>7/14/2023</a:t>
            </a:fld>
            <a:endParaRPr lang="en-US"/>
          </a:p>
        </p:txBody>
      </p:sp>
      <p:sp>
        <p:nvSpPr>
          <p:cNvPr id="5" name="Footer Placeholder 4"/>
          <p:cNvSpPr>
            <a:spLocks noGrp="1"/>
          </p:cNvSpPr>
          <p:nvPr>
            <p:ph type="ftr" sz="quarter" idx="11"/>
          </p:nvPr>
        </p:nvSpPr>
        <p:spPr/>
        <p:txBody>
          <a:bodyPr/>
          <a:lstStyle>
            <a:lvl1pPr eaLnBrk="1">
              <a:defRPr/>
            </a:lvl1p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2662751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Section Divider [Dark-B]">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1E84E48-4621-413D-8B33-D60987BD97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794789" y="2796820"/>
            <a:ext cx="5909954" cy="1394267"/>
          </a:xfrm>
          <a:prstGeom prst="rect">
            <a:avLst/>
          </a:prstGeom>
        </p:spPr>
        <p:txBody>
          <a:bodyPr/>
          <a:lstStyle>
            <a:lvl1pPr marL="0" indent="0">
              <a:lnSpc>
                <a:spcPct val="75000"/>
              </a:lnSpc>
              <a:buNone/>
              <a:defRPr sz="3599" b="1" i="0" baseline="0">
                <a:solidFill>
                  <a:schemeClr val="bg1"/>
                </a:solidFill>
                <a:latin typeface="Adobe Clean ExtraBold" panose="020B0503020404020204" pitchFamily="34" charset="0"/>
              </a:defRPr>
            </a:lvl1pPr>
          </a:lstStyle>
          <a:p>
            <a:pPr lvl="0"/>
            <a:r>
              <a:rPr lang="en-US"/>
              <a:t>Click to edit section divider title</a:t>
            </a:r>
          </a:p>
        </p:txBody>
      </p:sp>
    </p:spTree>
    <p:extLst>
      <p:ext uri="{BB962C8B-B14F-4D97-AF65-F5344CB8AC3E}">
        <p14:creationId xmlns:p14="http://schemas.microsoft.com/office/powerpoint/2010/main" val="11560643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7" y="312663"/>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7/14/2023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293" indent="-233293">
              <a:lnSpc>
                <a:spcPct val="100000"/>
              </a:lnSpc>
              <a:buFont typeface="Arial" panose="020B0604020202020204" pitchFamily="34" charset="0"/>
              <a:buChar char="•"/>
              <a:defRPr/>
            </a:lvl1pPr>
            <a:lvl2pPr marL="690356" indent="-233293">
              <a:lnSpc>
                <a:spcPct val="100000"/>
              </a:lnSpc>
              <a:buFont typeface="Arial" panose="020B0604020202020204" pitchFamily="34" charset="0"/>
              <a:buChar char="•"/>
              <a:defRPr/>
            </a:lvl2pPr>
            <a:lvl3pPr marL="1147419" indent="-233293">
              <a:lnSpc>
                <a:spcPct val="100000"/>
              </a:lnSpc>
              <a:buFont typeface="Arial" panose="020B0604020202020204" pitchFamily="34" charset="0"/>
              <a:buChar char="•"/>
              <a:defRPr/>
            </a:lvl3pPr>
            <a:lvl4pPr marL="1604482" indent="-233293">
              <a:lnSpc>
                <a:spcPct val="100000"/>
              </a:lnSpc>
              <a:buFont typeface="Arial" panose="020B0604020202020204" pitchFamily="34" charset="0"/>
              <a:buChar char="•"/>
              <a:defRPr/>
            </a:lvl4pPr>
            <a:lvl5pPr marL="2061544" indent="-23329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799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9C42-8FBB-1880-E25C-A62A80C5D3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4D6584-B311-0B03-59DF-1F588B0D3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F2612-B5B2-2100-BE92-753C880E5F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31A7A3-2465-B79E-F9BE-E45D5C090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F5AB3B-DDE9-83DB-59DD-AA1667A1DE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B00D51-4E70-8E6B-E364-7C01AC59F748}"/>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8" name="Footer Placeholder 7">
            <a:extLst>
              <a:ext uri="{FF2B5EF4-FFF2-40B4-BE49-F238E27FC236}">
                <a16:creationId xmlns:a16="http://schemas.microsoft.com/office/drawing/2014/main" id="{2F04DE1F-4979-215E-B287-38EA79E08A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270FEA-8CC7-9345-6F09-CA5523D2D0DC}"/>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2463453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AB79084A-2375-446C-803B-D98146722F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7AED2DE1-CD92-D54D-95C5-5BDEECA1D19C}"/>
              </a:ext>
            </a:extLst>
          </p:cNvPr>
          <p:cNvSpPr>
            <a:spLocks noGrp="1"/>
          </p:cNvSpPr>
          <p:nvPr>
            <p:ph type="title" hasCustomPrompt="1"/>
          </p:nvPr>
        </p:nvSpPr>
        <p:spPr>
          <a:xfrm>
            <a:off x="2203300" y="2796819"/>
            <a:ext cx="5919381" cy="1213050"/>
          </a:xfrm>
        </p:spPr>
        <p:txBody>
          <a:bodyPr>
            <a:noAutofit/>
          </a:bodyPr>
          <a:lstStyle>
            <a:lvl1pPr>
              <a:defRPr sz="3599">
                <a:solidFill>
                  <a:schemeClr val="bg1"/>
                </a:solidFill>
              </a:defRPr>
            </a:lvl1pPr>
          </a:lstStyle>
          <a:p>
            <a:r>
              <a:rPr lang="en-US"/>
              <a:t>Click to edit presentation title</a:t>
            </a:r>
          </a:p>
        </p:txBody>
      </p:sp>
      <p:sp>
        <p:nvSpPr>
          <p:cNvPr id="8" name="Content Placeholder 8">
            <a:extLst>
              <a:ext uri="{FF2B5EF4-FFF2-40B4-BE49-F238E27FC236}">
                <a16:creationId xmlns:a16="http://schemas.microsoft.com/office/drawing/2014/main" id="{ED4DD803-E558-9144-8986-8DB1EE1D03F9}"/>
              </a:ext>
            </a:extLst>
          </p:cNvPr>
          <p:cNvSpPr>
            <a:spLocks noGrp="1"/>
          </p:cNvSpPr>
          <p:nvPr>
            <p:ph sz="quarter" idx="11" hasCustomPrompt="1"/>
          </p:nvPr>
        </p:nvSpPr>
        <p:spPr>
          <a:xfrm>
            <a:off x="2203299" y="4123741"/>
            <a:ext cx="5909954" cy="1078057"/>
          </a:xfrm>
          <a:prstGeom prst="rect">
            <a:avLst/>
          </a:prstGeom>
        </p:spPr>
        <p:txBody>
          <a:bodyPr anchor="t"/>
          <a:lstStyle>
            <a:lvl1pPr marL="0" indent="0" algn="l" defTabSz="914126" rtl="0" eaLnBrk="1" latinLnBrk="0" hangingPunct="1">
              <a:lnSpc>
                <a:spcPct val="100000"/>
              </a:lnSpc>
              <a:spcBef>
                <a:spcPts val="0"/>
              </a:spcBef>
              <a:spcAft>
                <a:spcPts val="1000"/>
              </a:spcAft>
              <a:buFont typeface="Arial" panose="020B0604020202020204" pitchFamily="34" charset="0"/>
              <a:buNone/>
              <a:defRPr lang="en-US" sz="1999" b="1" i="0" kern="1200" baseline="0" dirty="0">
                <a:solidFill>
                  <a:schemeClr val="bg1"/>
                </a:solidFill>
                <a:latin typeface="Adobe Clean" panose="020B0503020404020204" pitchFamily="34" charset="0"/>
                <a:ea typeface="+mn-ea"/>
                <a:cs typeface="+mn-cs"/>
              </a:defRPr>
            </a:lvl1pPr>
          </a:lstStyle>
          <a:p>
            <a:pPr lvl="0"/>
            <a:r>
              <a:rPr lang="en-US"/>
              <a:t>Click to edit presentation subtitle</a:t>
            </a:r>
          </a:p>
        </p:txBody>
      </p:sp>
      <p:pic>
        <p:nvPicPr>
          <p:cNvPr id="9" name="Picture 8">
            <a:extLst>
              <a:ext uri="{FF2B5EF4-FFF2-40B4-BE49-F238E27FC236}">
                <a16:creationId xmlns:a16="http://schemas.microsoft.com/office/drawing/2014/main" id="{D8A77721-2719-4EF5-B587-B2A75D18036C}"/>
              </a:ext>
            </a:extLst>
          </p:cNvPr>
          <p:cNvPicPr>
            <a:picLocks noChangeAspect="1"/>
          </p:cNvPicPr>
          <p:nvPr userDrawn="1"/>
        </p:nvPicPr>
        <p:blipFill>
          <a:blip r:embed="rId3">
            <a:alphaModFix/>
          </a:blip>
          <a:stretch>
            <a:fillRect/>
          </a:stretch>
        </p:blipFill>
        <p:spPr>
          <a:xfrm>
            <a:off x="872600" y="2904991"/>
            <a:ext cx="703952" cy="961495"/>
          </a:xfrm>
          <a:prstGeom prst="rect">
            <a:avLst/>
          </a:prstGeom>
        </p:spPr>
      </p:pic>
    </p:spTree>
    <p:extLst>
      <p:ext uri="{BB962C8B-B14F-4D97-AF65-F5344CB8AC3E}">
        <p14:creationId xmlns:p14="http://schemas.microsoft.com/office/powerpoint/2010/main" val="2238866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Section Divider [EC]">
    <p:bg>
      <p:bgPr>
        <a:solidFill>
          <a:srgbClr val="FA0F00"/>
        </a:solidFill>
        <a:effectLst/>
      </p:bgPr>
    </p:bg>
    <p:spTree>
      <p:nvGrpSpPr>
        <p:cNvPr id="1" name=""/>
        <p:cNvGrpSpPr/>
        <p:nvPr/>
      </p:nvGrpSpPr>
      <p:grpSpPr>
        <a:xfrm>
          <a:off x="0" y="0"/>
          <a:ext cx="0" cy="0"/>
          <a:chOff x="0" y="0"/>
          <a:chExt cx="0" cy="0"/>
        </a:xfrm>
      </p:grpSpPr>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2185176" y="2866399"/>
            <a:ext cx="8857198" cy="1394267"/>
          </a:xfrm>
          <a:prstGeom prst="rect">
            <a:avLst/>
          </a:prstGeom>
        </p:spPr>
        <p:txBody>
          <a:bodyPr/>
          <a:lstStyle>
            <a:lvl1pPr marL="0" indent="0">
              <a:lnSpc>
                <a:spcPct val="75000"/>
              </a:lnSpc>
              <a:buNone/>
              <a:defRPr sz="3599" b="1" i="0" baseline="0">
                <a:solidFill>
                  <a:schemeClr val="bg1"/>
                </a:solidFill>
                <a:latin typeface="Adobe Clean ExtraBold" panose="020B0503020404020204" pitchFamily="34" charset="0"/>
              </a:defRPr>
            </a:lvl1pPr>
          </a:lstStyle>
          <a:p>
            <a:pPr lvl="0"/>
            <a:r>
              <a:rPr lang="en-US"/>
              <a:t>Click to edit section divider title</a:t>
            </a:r>
          </a:p>
        </p:txBody>
      </p:sp>
      <p:pic>
        <p:nvPicPr>
          <p:cNvPr id="5" name="Picture 4">
            <a:extLst>
              <a:ext uri="{FF2B5EF4-FFF2-40B4-BE49-F238E27FC236}">
                <a16:creationId xmlns:a16="http://schemas.microsoft.com/office/drawing/2014/main" id="{BDA725D1-C29F-49B5-BD56-434229004C80}"/>
              </a:ext>
            </a:extLst>
          </p:cNvPr>
          <p:cNvPicPr>
            <a:picLocks noChangeAspect="1"/>
          </p:cNvPicPr>
          <p:nvPr userDrawn="1"/>
        </p:nvPicPr>
        <p:blipFill>
          <a:blip r:embed="rId2"/>
          <a:stretch>
            <a:fillRect/>
          </a:stretch>
        </p:blipFill>
        <p:spPr>
          <a:xfrm>
            <a:off x="916536" y="2825116"/>
            <a:ext cx="616079" cy="554471"/>
          </a:xfrm>
          <a:prstGeom prst="rect">
            <a:avLst/>
          </a:prstGeom>
        </p:spPr>
      </p:pic>
    </p:spTree>
    <p:extLst>
      <p:ext uri="{BB962C8B-B14F-4D97-AF65-F5344CB8AC3E}">
        <p14:creationId xmlns:p14="http://schemas.microsoft.com/office/powerpoint/2010/main" val="39558955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A]">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C69EB3E-ED19-4474-8439-F48431B629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794789" y="2796820"/>
            <a:ext cx="5909954" cy="1394267"/>
          </a:xfrm>
          <a:prstGeom prst="rect">
            <a:avLst/>
          </a:prstGeom>
        </p:spPr>
        <p:txBody>
          <a:bodyPr/>
          <a:lstStyle>
            <a:lvl1pPr marL="0" indent="0">
              <a:lnSpc>
                <a:spcPct val="75000"/>
              </a:lnSpc>
              <a:buNone/>
              <a:defRPr sz="3599" b="1" i="0" baseline="0">
                <a:solidFill>
                  <a:schemeClr val="accent6"/>
                </a:solidFill>
                <a:latin typeface="Adobe Clean ExtraBold" panose="020B0503020404020204" pitchFamily="34" charset="0"/>
              </a:defRPr>
            </a:lvl1pPr>
          </a:lstStyle>
          <a:p>
            <a:pPr lvl="0"/>
            <a:r>
              <a:rPr lang="en-US"/>
              <a:t>Click to edit section divider title</a:t>
            </a:r>
          </a:p>
        </p:txBody>
      </p:sp>
    </p:spTree>
    <p:extLst>
      <p:ext uri="{BB962C8B-B14F-4D97-AF65-F5344CB8AC3E}">
        <p14:creationId xmlns:p14="http://schemas.microsoft.com/office/powerpoint/2010/main" val="3977430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White-B]">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BCDD68E-6A21-4946-A44A-CB84F98FF1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794789" y="2796820"/>
            <a:ext cx="5909954" cy="1394267"/>
          </a:xfrm>
          <a:prstGeom prst="rect">
            <a:avLst/>
          </a:prstGeom>
        </p:spPr>
        <p:txBody>
          <a:bodyPr/>
          <a:lstStyle>
            <a:lvl1pPr marL="0" indent="0">
              <a:lnSpc>
                <a:spcPct val="75000"/>
              </a:lnSpc>
              <a:buNone/>
              <a:defRPr sz="3599" b="1" i="0" baseline="0">
                <a:solidFill>
                  <a:schemeClr val="accent6"/>
                </a:solidFill>
                <a:latin typeface="Adobe Clean ExtraBold" panose="020B0503020404020204" pitchFamily="34" charset="0"/>
              </a:defRPr>
            </a:lvl1pPr>
          </a:lstStyle>
          <a:p>
            <a:pPr lvl="0"/>
            <a:r>
              <a:rPr lang="en-US"/>
              <a:t>Click to edit section divider title</a:t>
            </a:r>
          </a:p>
        </p:txBody>
      </p:sp>
    </p:spTree>
    <p:extLst>
      <p:ext uri="{BB962C8B-B14F-4D97-AF65-F5344CB8AC3E}">
        <p14:creationId xmlns:p14="http://schemas.microsoft.com/office/powerpoint/2010/main" val="5684210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Divider [Dark-A]">
    <p:bg>
      <p:bgRef idx="1001">
        <a:schemeClr val="bg1"/>
      </p:bgRef>
    </p:bg>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7AD3869F-D3E8-4162-AC9C-5E105DCDCD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794789" y="2796820"/>
            <a:ext cx="5909954" cy="1394267"/>
          </a:xfrm>
          <a:prstGeom prst="rect">
            <a:avLst/>
          </a:prstGeom>
        </p:spPr>
        <p:txBody>
          <a:bodyPr/>
          <a:lstStyle>
            <a:lvl1pPr marL="0" indent="0">
              <a:lnSpc>
                <a:spcPct val="75000"/>
              </a:lnSpc>
              <a:buNone/>
              <a:defRPr sz="3599" b="1" i="0" baseline="0">
                <a:solidFill>
                  <a:schemeClr val="bg1"/>
                </a:solidFill>
                <a:latin typeface="Adobe Clean ExtraBold" panose="020B0503020404020204" pitchFamily="34" charset="0"/>
              </a:defRPr>
            </a:lvl1pPr>
          </a:lstStyle>
          <a:p>
            <a:pPr lvl="0"/>
            <a:r>
              <a:rPr lang="en-US"/>
              <a:t>Click to edit section divider title</a:t>
            </a:r>
          </a:p>
        </p:txBody>
      </p:sp>
    </p:spTree>
    <p:extLst>
      <p:ext uri="{BB962C8B-B14F-4D97-AF65-F5344CB8AC3E}">
        <p14:creationId xmlns:p14="http://schemas.microsoft.com/office/powerpoint/2010/main" val="13312244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Section Divider [Dark-B]">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C1E84E48-4621-413D-8B33-D60987BD97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8" name="Content Placeholder 8">
            <a:extLst>
              <a:ext uri="{FF2B5EF4-FFF2-40B4-BE49-F238E27FC236}">
                <a16:creationId xmlns:a16="http://schemas.microsoft.com/office/drawing/2014/main" id="{80F40C7B-8B85-E841-951C-D0451CD79919}"/>
              </a:ext>
            </a:extLst>
          </p:cNvPr>
          <p:cNvSpPr>
            <a:spLocks noGrp="1"/>
          </p:cNvSpPr>
          <p:nvPr>
            <p:ph sz="quarter" idx="12" hasCustomPrompt="1"/>
          </p:nvPr>
        </p:nvSpPr>
        <p:spPr>
          <a:xfrm>
            <a:off x="794789" y="2796820"/>
            <a:ext cx="5909954" cy="1394267"/>
          </a:xfrm>
          <a:prstGeom prst="rect">
            <a:avLst/>
          </a:prstGeom>
        </p:spPr>
        <p:txBody>
          <a:bodyPr/>
          <a:lstStyle>
            <a:lvl1pPr marL="0" indent="0">
              <a:lnSpc>
                <a:spcPct val="75000"/>
              </a:lnSpc>
              <a:buNone/>
              <a:defRPr sz="3599" b="1" i="0" baseline="0">
                <a:solidFill>
                  <a:schemeClr val="bg1"/>
                </a:solidFill>
                <a:latin typeface="Adobe Clean ExtraBold" panose="020B0503020404020204" pitchFamily="34" charset="0"/>
              </a:defRPr>
            </a:lvl1pPr>
          </a:lstStyle>
          <a:p>
            <a:pPr lvl="0"/>
            <a:r>
              <a:rPr lang="en-US"/>
              <a:t>Click to edit section divider title</a:t>
            </a:r>
          </a:p>
        </p:txBody>
      </p:sp>
    </p:spTree>
    <p:extLst>
      <p:ext uri="{BB962C8B-B14F-4D97-AF65-F5344CB8AC3E}">
        <p14:creationId xmlns:p14="http://schemas.microsoft.com/office/powerpoint/2010/main" val="26216083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7" y="312663"/>
            <a:ext cx="11494008" cy="646189"/>
          </a:xfrm>
        </p:spPr>
        <p:txBody>
          <a:bodyPr lIns="45720" rIns="45720"/>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7/14/2023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293" indent="-233293">
              <a:lnSpc>
                <a:spcPct val="100000"/>
              </a:lnSpc>
              <a:buFont typeface="Arial" panose="020B0604020202020204" pitchFamily="34" charset="0"/>
              <a:buChar char="•"/>
              <a:defRPr/>
            </a:lvl1pPr>
            <a:lvl2pPr marL="690356" indent="-233293">
              <a:lnSpc>
                <a:spcPct val="100000"/>
              </a:lnSpc>
              <a:buFont typeface="Arial" panose="020B0604020202020204" pitchFamily="34" charset="0"/>
              <a:buChar char="•"/>
              <a:defRPr/>
            </a:lvl2pPr>
            <a:lvl3pPr marL="1147419" indent="-233293">
              <a:lnSpc>
                <a:spcPct val="100000"/>
              </a:lnSpc>
              <a:buFont typeface="Arial" panose="020B0604020202020204" pitchFamily="34" charset="0"/>
              <a:buChar char="•"/>
              <a:defRPr/>
            </a:lvl3pPr>
            <a:lvl4pPr marL="1604482" indent="-233293">
              <a:lnSpc>
                <a:spcPct val="100000"/>
              </a:lnSpc>
              <a:buFont typeface="Arial" panose="020B0604020202020204" pitchFamily="34" charset="0"/>
              <a:buChar char="•"/>
              <a:defRPr/>
            </a:lvl4pPr>
            <a:lvl5pPr marL="2061544" indent="-23329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876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Dark]">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EECCFEF-2E34-41AB-8DA0-38A34C0B1514}"/>
              </a:ext>
            </a:extLst>
          </p:cNvPr>
          <p:cNvSpPr/>
          <p:nvPr userDrawn="1"/>
        </p:nvSpPr>
        <p:spPr>
          <a:xfrm>
            <a:off x="1" y="0"/>
            <a:ext cx="12192000" cy="6858000"/>
          </a:xfrm>
          <a:prstGeom prst="rect">
            <a:avLst/>
          </a:prstGeom>
          <a:solidFill>
            <a:srgbClr val="2C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a:extLst>
              <a:ext uri="{FF2B5EF4-FFF2-40B4-BE49-F238E27FC236}">
                <a16:creationId xmlns:a16="http://schemas.microsoft.com/office/drawing/2014/main" id="{1BDB0B12-ED72-E742-A04D-80FB3DE67B12}"/>
              </a:ext>
            </a:extLst>
          </p:cNvPr>
          <p:cNvSpPr/>
          <p:nvPr userDrawn="1"/>
        </p:nvSpPr>
        <p:spPr>
          <a:xfrm>
            <a:off x="1" y="6446520"/>
            <a:ext cx="12192000" cy="4114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5" name="Picture 14">
            <a:extLst>
              <a:ext uri="{FF2B5EF4-FFF2-40B4-BE49-F238E27FC236}">
                <a16:creationId xmlns:a16="http://schemas.microsoft.com/office/drawing/2014/main" id="{0000D5AA-51AA-4615-B224-7F76F87AE2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613" y="6578697"/>
            <a:ext cx="566079" cy="147131"/>
          </a:xfrm>
          <a:prstGeom prst="rect">
            <a:avLst/>
          </a:prstGeom>
        </p:spPr>
      </p:pic>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291060" y="312661"/>
            <a:ext cx="11498704" cy="646710"/>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p:txBody>
          <a:bodyPr/>
          <a:lstStyle/>
          <a:p>
            <a:fld id="{5AA30E68-8AA3-4F04-9D54-83CA8C1FA3D2}" type="datetime1">
              <a:rPr lang="en-US" smtClean="0"/>
              <a:t>7/14/2023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498704" cy="4646950"/>
          </a:xfrm>
        </p:spPr>
        <p:txBody>
          <a:bodyPr anchor="t"/>
          <a:lstStyle>
            <a:lvl1pPr marL="233293" indent="-233293">
              <a:lnSpc>
                <a:spcPct val="100000"/>
              </a:lnSpc>
              <a:buFont typeface="Arial" panose="020B0604020202020204" pitchFamily="34" charset="0"/>
              <a:buChar char="•"/>
              <a:defRPr>
                <a:solidFill>
                  <a:schemeClr val="bg1"/>
                </a:solidFill>
              </a:defRPr>
            </a:lvl1pPr>
            <a:lvl2pPr marL="690356" indent="-233293">
              <a:lnSpc>
                <a:spcPct val="100000"/>
              </a:lnSpc>
              <a:buFont typeface="Arial" panose="020B0604020202020204" pitchFamily="34" charset="0"/>
              <a:buChar char="•"/>
              <a:defRPr>
                <a:solidFill>
                  <a:schemeClr val="bg1"/>
                </a:solidFill>
              </a:defRPr>
            </a:lvl2pPr>
            <a:lvl3pPr marL="1147419" indent="-233293">
              <a:lnSpc>
                <a:spcPct val="100000"/>
              </a:lnSpc>
              <a:buFont typeface="Arial" panose="020B0604020202020204" pitchFamily="34" charset="0"/>
              <a:buChar char="•"/>
              <a:defRPr>
                <a:solidFill>
                  <a:schemeClr val="bg1"/>
                </a:solidFill>
              </a:defRPr>
            </a:lvl3pPr>
            <a:lvl4pPr marL="1604482" indent="-233293">
              <a:lnSpc>
                <a:spcPct val="100000"/>
              </a:lnSpc>
              <a:buFont typeface="Arial" panose="020B0604020202020204" pitchFamily="34" charset="0"/>
              <a:buChar char="•"/>
              <a:defRPr>
                <a:solidFill>
                  <a:schemeClr val="bg1"/>
                </a:solidFill>
              </a:defRPr>
            </a:lvl4pPr>
            <a:lvl5pPr marL="2061544" indent="-233293">
              <a:lnSpc>
                <a:spcPct val="100000"/>
              </a:lnSpc>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898F48D3-EC8B-4901-861B-167FE5EBECED}"/>
              </a:ext>
            </a:extLst>
          </p:cNvPr>
          <p:cNvSpPr txBox="1">
            <a:spLocks/>
          </p:cNvSpPr>
          <p:nvPr userDrawn="1"/>
        </p:nvSpPr>
        <p:spPr>
          <a:xfrm>
            <a:off x="9302848" y="6560363"/>
            <a:ext cx="2599605"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©2020 Adobe. All Rights Reserved. Adobe Confidential.</a:t>
            </a:r>
          </a:p>
        </p:txBody>
      </p:sp>
    </p:spTree>
    <p:extLst>
      <p:ext uri="{BB962C8B-B14F-4D97-AF65-F5344CB8AC3E}">
        <p14:creationId xmlns:p14="http://schemas.microsoft.com/office/powerpoint/2010/main" val="1017905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A0F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7D1A37-D98F-8844-AF99-5DCC9E674734}"/>
              </a:ext>
            </a:extLst>
          </p:cNvPr>
          <p:cNvPicPr>
            <a:picLocks noChangeAspect="1"/>
          </p:cNvPicPr>
          <p:nvPr userDrawn="1"/>
        </p:nvPicPr>
        <p:blipFill>
          <a:blip r:embed="rId2"/>
          <a:stretch>
            <a:fillRect/>
          </a:stretch>
        </p:blipFill>
        <p:spPr>
          <a:xfrm>
            <a:off x="5605833" y="2759989"/>
            <a:ext cx="980335" cy="1338025"/>
          </a:xfrm>
          <a:prstGeom prst="rect">
            <a:avLst/>
          </a:prstGeom>
        </p:spPr>
      </p:pic>
    </p:spTree>
    <p:extLst>
      <p:ext uri="{BB962C8B-B14F-4D97-AF65-F5344CB8AC3E}">
        <p14:creationId xmlns:p14="http://schemas.microsoft.com/office/powerpoint/2010/main" val="214534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White - Bottom Graphic">
    <p:spTree>
      <p:nvGrpSpPr>
        <p:cNvPr id="1" name=""/>
        <p:cNvGrpSpPr/>
        <p:nvPr/>
      </p:nvGrpSpPr>
      <p:grpSpPr>
        <a:xfrm>
          <a:off x="0" y="0"/>
          <a:ext cx="0" cy="0"/>
          <a:chOff x="0" y="0"/>
          <a:chExt cx="0" cy="0"/>
        </a:xfrm>
      </p:grpSpPr>
      <p:sp>
        <p:nvSpPr>
          <p:cNvPr id="8" name="Rectangle 7"/>
          <p:cNvSpPr/>
          <p:nvPr userDrawn="1"/>
        </p:nvSpPr>
        <p:spPr>
          <a:xfrm>
            <a:off x="0" y="0"/>
            <a:ext cx="12195178" cy="644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7/14/2023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1152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57A7-3AA0-04BB-4D6A-EAAD69EEF2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C015F9-E0D0-0C44-D437-FCBF7E732041}"/>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4" name="Footer Placeholder 3">
            <a:extLst>
              <a:ext uri="{FF2B5EF4-FFF2-40B4-BE49-F238E27FC236}">
                <a16:creationId xmlns:a16="http://schemas.microsoft.com/office/drawing/2014/main" id="{2404CF2D-830E-707C-B742-FD3BF2B8D5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5D78A0-6B15-2867-8944-2DA18BE67226}"/>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2360023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6A6C-8376-1E41-BD5C-E20A76288A7C}"/>
              </a:ext>
            </a:extLst>
          </p:cNvPr>
          <p:cNvSpPr>
            <a:spLocks noGrp="1"/>
          </p:cNvSpPr>
          <p:nvPr>
            <p:ph type="title"/>
          </p:nvPr>
        </p:nvSpPr>
        <p:spPr>
          <a:xfrm>
            <a:off x="310897" y="312663"/>
            <a:ext cx="11494008" cy="646189"/>
          </a:xfrm>
        </p:spPr>
        <p:txBody>
          <a:bodyPr lIns="45720" rIns="45720"/>
          <a:lstStyle>
            <a:lvl1pPr>
              <a:defRPr>
                <a:solidFill>
                  <a:srgbClr val="FF0000"/>
                </a:solidFill>
              </a:defRPr>
            </a:lvl1pPr>
          </a:lstStyle>
          <a:p>
            <a:r>
              <a:rPr lang="en-US"/>
              <a:t>Click to edit Master title style</a:t>
            </a:r>
          </a:p>
        </p:txBody>
      </p:sp>
      <p:sp>
        <p:nvSpPr>
          <p:cNvPr id="3" name="Date Placeholder 2">
            <a:extLst>
              <a:ext uri="{FF2B5EF4-FFF2-40B4-BE49-F238E27FC236}">
                <a16:creationId xmlns:a16="http://schemas.microsoft.com/office/drawing/2014/main" id="{44B3472C-7D95-F84A-A3A5-3FF355EE73E3}"/>
              </a:ext>
            </a:extLst>
          </p:cNvPr>
          <p:cNvSpPr>
            <a:spLocks noGrp="1"/>
          </p:cNvSpPr>
          <p:nvPr>
            <p:ph type="dt" sz="half" idx="10"/>
          </p:nvPr>
        </p:nvSpPr>
        <p:spPr>
          <a:xfrm>
            <a:off x="11559241" y="6921699"/>
            <a:ext cx="632759" cy="267660"/>
          </a:xfrm>
        </p:spPr>
        <p:txBody>
          <a:bodyPr/>
          <a:lstStyle/>
          <a:p>
            <a:fld id="{8CB0EC54-4295-4C49-9904-62E624678780}" type="datetime1">
              <a:rPr lang="en-US" smtClean="0"/>
              <a:t>7/14/2023</a:t>
            </a:fld>
            <a:endParaRPr lang="en-US"/>
          </a:p>
        </p:txBody>
      </p:sp>
      <p:sp>
        <p:nvSpPr>
          <p:cNvPr id="4" name="Footer Placeholder 3">
            <a:extLst>
              <a:ext uri="{FF2B5EF4-FFF2-40B4-BE49-F238E27FC236}">
                <a16:creationId xmlns:a16="http://schemas.microsoft.com/office/drawing/2014/main" id="{9D5CF410-CCC2-8C42-B73A-A90343E151D4}"/>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CC3CD366-50A2-F340-B9DD-C9E73E923836}"/>
              </a:ext>
            </a:extLst>
          </p:cNvPr>
          <p:cNvSpPr>
            <a:spLocks noGrp="1"/>
          </p:cNvSpPr>
          <p:nvPr>
            <p:ph type="sldNum" sz="quarter" idx="12"/>
          </p:nvPr>
        </p:nvSpPr>
        <p:spPr/>
        <p:txBody>
          <a:bodyPr/>
          <a:lstStyle/>
          <a:p>
            <a:fld id="{2D54ABF7-EC33-204F-A680-BCCE3CA2411A}" type="slidenum">
              <a:rPr lang="en-US" smtClean="0"/>
              <a:pPr/>
              <a:t>‹#›</a:t>
            </a:fld>
            <a:endParaRPr lang="en-US"/>
          </a:p>
        </p:txBody>
      </p:sp>
      <p:sp>
        <p:nvSpPr>
          <p:cNvPr id="16" name="Content Placeholder 15">
            <a:extLst>
              <a:ext uri="{FF2B5EF4-FFF2-40B4-BE49-F238E27FC236}">
                <a16:creationId xmlns:a16="http://schemas.microsoft.com/office/drawing/2014/main" id="{4EE18BCB-5B0C-CC43-82F4-E212011C84B9}"/>
              </a:ext>
            </a:extLst>
          </p:cNvPr>
          <p:cNvSpPr>
            <a:spLocks noGrp="1"/>
          </p:cNvSpPr>
          <p:nvPr>
            <p:ph sz="quarter" idx="13"/>
          </p:nvPr>
        </p:nvSpPr>
        <p:spPr>
          <a:xfrm>
            <a:off x="291060" y="1394086"/>
            <a:ext cx="11521440" cy="4636008"/>
          </a:xfrm>
        </p:spPr>
        <p:txBody>
          <a:bodyPr lIns="45720" rIns="45720" anchor="t">
            <a:noAutofit/>
          </a:bodyPr>
          <a:lstStyle>
            <a:lvl1pPr marL="233293" indent="-233293">
              <a:lnSpc>
                <a:spcPct val="100000"/>
              </a:lnSpc>
              <a:buFont typeface="Arial" panose="020B0604020202020204" pitchFamily="34" charset="0"/>
              <a:buChar char="•"/>
              <a:defRPr/>
            </a:lvl1pPr>
            <a:lvl2pPr marL="690356" indent="-233293">
              <a:lnSpc>
                <a:spcPct val="100000"/>
              </a:lnSpc>
              <a:buFont typeface="Arial" panose="020B0604020202020204" pitchFamily="34" charset="0"/>
              <a:buChar char="•"/>
              <a:defRPr/>
            </a:lvl2pPr>
            <a:lvl3pPr marL="1147419" indent="-233293">
              <a:lnSpc>
                <a:spcPct val="100000"/>
              </a:lnSpc>
              <a:buFont typeface="Arial" panose="020B0604020202020204" pitchFamily="34" charset="0"/>
              <a:buChar char="•"/>
              <a:defRPr/>
            </a:lvl3pPr>
            <a:lvl4pPr marL="1604482" indent="-233293">
              <a:lnSpc>
                <a:spcPct val="100000"/>
              </a:lnSpc>
              <a:buFont typeface="Arial" panose="020B0604020202020204" pitchFamily="34" charset="0"/>
              <a:buChar char="•"/>
              <a:defRPr/>
            </a:lvl4pPr>
            <a:lvl5pPr marL="2061544" indent="-233293">
              <a:lnSpc>
                <a:spcPct val="100000"/>
              </a:lnSpc>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2738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Slide - Creative Clou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DE8D1364-51F0-424A-A4CF-757B9E1993F6}"/>
              </a:ext>
            </a:extLst>
          </p:cNvPr>
          <p:cNvPicPr>
            <a:picLocks noChangeAspect="1"/>
          </p:cNvPicPr>
          <p:nvPr userDrawn="1"/>
        </p:nvPicPr>
        <p:blipFill>
          <a:blip r:embed="rId2"/>
          <a:stretch>
            <a:fillRect/>
          </a:stretch>
        </p:blipFill>
        <p:spPr>
          <a:xfrm>
            <a:off x="2" y="893"/>
            <a:ext cx="12192000" cy="6856214"/>
          </a:xfrm>
          <a:prstGeom prst="rect">
            <a:avLst/>
          </a:prstGeom>
        </p:spPr>
      </p:pic>
      <p:pic>
        <p:nvPicPr>
          <p:cNvPr id="11" name="Graphic 10">
            <a:extLst>
              <a:ext uri="{FF2B5EF4-FFF2-40B4-BE49-F238E27FC236}">
                <a16:creationId xmlns:a16="http://schemas.microsoft.com/office/drawing/2014/main" id="{1E1DA862-673D-41FC-ACAF-B7CD4450E7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 y="893"/>
            <a:ext cx="12192000" cy="6856214"/>
          </a:xfrm>
          <a:prstGeom prst="rect">
            <a:avLst/>
          </a:prstGeom>
        </p:spPr>
      </p:pic>
      <p:sp>
        <p:nvSpPr>
          <p:cNvPr id="12" name="Title 1"/>
          <p:cNvSpPr>
            <a:spLocks noGrp="1"/>
          </p:cNvSpPr>
          <p:nvPr>
            <p:ph type="ctrTitle"/>
          </p:nvPr>
        </p:nvSpPr>
        <p:spPr>
          <a:xfrm>
            <a:off x="2204278" y="2798064"/>
            <a:ext cx="5917709" cy="1216152"/>
          </a:xfrm>
        </p:spPr>
        <p:txBody>
          <a:bodyPr wrap="square" lIns="0" tIns="0" rIns="0" bIns="0" anchor="t">
            <a:noAutofit/>
          </a:bodyPr>
          <a:lstStyle>
            <a:lvl1pPr>
              <a:defRPr sz="3599">
                <a:solidFill>
                  <a:schemeClr val="bg1"/>
                </a:solidFill>
                <a:latin typeface="+mj-lt"/>
              </a:defRPr>
            </a:lvl1pPr>
          </a:lstStyle>
          <a:p>
            <a:r>
              <a:rPr lang="en-US"/>
              <a:t>Click to edit Master title style</a:t>
            </a:r>
          </a:p>
        </p:txBody>
      </p:sp>
      <p:sp>
        <p:nvSpPr>
          <p:cNvPr id="13" name="Subtitle 2"/>
          <p:cNvSpPr>
            <a:spLocks noGrp="1"/>
          </p:cNvSpPr>
          <p:nvPr>
            <p:ph type="subTitle" idx="1"/>
          </p:nvPr>
        </p:nvSpPr>
        <p:spPr>
          <a:xfrm>
            <a:off x="2204279" y="4123943"/>
            <a:ext cx="5908563" cy="1078992"/>
          </a:xfrm>
        </p:spPr>
        <p:txBody>
          <a:bodyPr wrap="square" lIns="0" tIns="0" rIns="0" bIns="0">
            <a:noAutofit/>
          </a:bodyPr>
          <a:lstStyle>
            <a:lvl1pPr marL="0" indent="0" algn="l">
              <a:buNone/>
              <a:defRPr sz="1999">
                <a:solidFill>
                  <a:schemeClr val="bg1"/>
                </a:solidFill>
                <a:latin typeface="+mj-lt"/>
              </a:defRPr>
            </a:lvl1pPr>
            <a:lvl2pPr marL="543982" indent="0" algn="ctr">
              <a:buNone/>
              <a:defRPr>
                <a:solidFill>
                  <a:schemeClr val="tx1">
                    <a:tint val="75000"/>
                  </a:schemeClr>
                </a:solidFill>
              </a:defRPr>
            </a:lvl2pPr>
            <a:lvl3pPr marL="1087965" indent="0" algn="ctr">
              <a:buNone/>
              <a:defRPr>
                <a:solidFill>
                  <a:schemeClr val="tx1">
                    <a:tint val="75000"/>
                  </a:schemeClr>
                </a:solidFill>
              </a:defRPr>
            </a:lvl3pPr>
            <a:lvl4pPr marL="1631946" indent="0" algn="ctr">
              <a:buNone/>
              <a:defRPr>
                <a:solidFill>
                  <a:schemeClr val="tx1">
                    <a:tint val="75000"/>
                  </a:schemeClr>
                </a:solidFill>
              </a:defRPr>
            </a:lvl4pPr>
            <a:lvl5pPr marL="2175928" indent="0" algn="ctr">
              <a:buNone/>
              <a:defRPr>
                <a:solidFill>
                  <a:schemeClr val="tx1">
                    <a:tint val="75000"/>
                  </a:schemeClr>
                </a:solidFill>
              </a:defRPr>
            </a:lvl5pPr>
            <a:lvl6pPr marL="2719910" indent="0" algn="ctr">
              <a:buNone/>
              <a:defRPr>
                <a:solidFill>
                  <a:schemeClr val="tx1">
                    <a:tint val="75000"/>
                  </a:schemeClr>
                </a:solidFill>
              </a:defRPr>
            </a:lvl6pPr>
            <a:lvl7pPr marL="3263893" indent="0" algn="ctr">
              <a:buNone/>
              <a:defRPr>
                <a:solidFill>
                  <a:schemeClr val="tx1">
                    <a:tint val="75000"/>
                  </a:schemeClr>
                </a:solidFill>
              </a:defRPr>
            </a:lvl7pPr>
            <a:lvl8pPr marL="3807874" indent="0" algn="ctr">
              <a:buNone/>
              <a:defRPr>
                <a:solidFill>
                  <a:schemeClr val="tx1">
                    <a:tint val="75000"/>
                  </a:schemeClr>
                </a:solidFill>
              </a:defRPr>
            </a:lvl8pPr>
            <a:lvl9pPr marL="4351856" indent="0" algn="ctr">
              <a:buNone/>
              <a:defRPr>
                <a:solidFill>
                  <a:schemeClr val="tx1">
                    <a:tint val="75000"/>
                  </a:schemeClr>
                </a:solidFill>
              </a:defRPr>
            </a:lvl9pPr>
          </a:lstStyle>
          <a:p>
            <a:r>
              <a:rPr lang="en-US"/>
              <a:t>Click to edit Master subtitle style</a:t>
            </a:r>
          </a:p>
        </p:txBody>
      </p:sp>
      <p:pic>
        <p:nvPicPr>
          <p:cNvPr id="9" name="Picture 8" descr="Adobe">
            <a:extLst>
              <a:ext uri="{FF2B5EF4-FFF2-40B4-BE49-F238E27FC236}">
                <a16:creationId xmlns:a16="http://schemas.microsoft.com/office/drawing/2014/main" id="{20C5AD4F-DFA9-4AEA-80AB-701796771AC8}"/>
              </a:ext>
            </a:extLst>
          </p:cNvPr>
          <p:cNvPicPr>
            <a:picLocks noChangeAspect="1"/>
          </p:cNvPicPr>
          <p:nvPr userDrawn="1"/>
        </p:nvPicPr>
        <p:blipFill>
          <a:blip r:embed="rId5">
            <a:alphaModFix/>
          </a:blip>
          <a:stretch>
            <a:fillRect/>
          </a:stretch>
        </p:blipFill>
        <p:spPr>
          <a:xfrm>
            <a:off x="872826" y="2904992"/>
            <a:ext cx="704135" cy="961495"/>
          </a:xfrm>
          <a:prstGeom prst="rect">
            <a:avLst/>
          </a:prstGeom>
        </p:spPr>
      </p:pic>
    </p:spTree>
    <p:extLst>
      <p:ext uri="{BB962C8B-B14F-4D97-AF65-F5344CB8AC3E}">
        <p14:creationId xmlns:p14="http://schemas.microsoft.com/office/powerpoint/2010/main" val="1619253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lide ">
    <p:spTree>
      <p:nvGrpSpPr>
        <p:cNvPr id="1" name=""/>
        <p:cNvGrpSpPr/>
        <p:nvPr/>
      </p:nvGrpSpPr>
      <p:grpSpPr>
        <a:xfrm>
          <a:off x="0" y="0"/>
          <a:ext cx="0" cy="0"/>
          <a:chOff x="0" y="0"/>
          <a:chExt cx="0" cy="0"/>
        </a:xfrm>
      </p:grpSpPr>
      <p:sp>
        <p:nvSpPr>
          <p:cNvPr id="2" name="Rectangle 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556C79E8-ADD1-4F67-9EF1-37999AC76721}"/>
              </a:ext>
            </a:extLst>
          </p:cNvPr>
          <p:cNvSpPr/>
          <p:nvPr userDrawn="1"/>
        </p:nvSpPr>
        <p:spPr>
          <a:xfrm>
            <a:off x="1" y="1557020"/>
            <a:ext cx="12192000" cy="1165860"/>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Title 1"/>
          <p:cNvSpPr>
            <a:spLocks noGrp="1"/>
          </p:cNvSpPr>
          <p:nvPr>
            <p:ph type="ctrTitle"/>
          </p:nvPr>
        </p:nvSpPr>
        <p:spPr>
          <a:xfrm>
            <a:off x="641349" y="1717975"/>
            <a:ext cx="10921064" cy="387670"/>
          </a:xfrm>
        </p:spPr>
        <p:txBody>
          <a:bodyPr wrap="square" lIns="0" tIns="0" rIns="0" bIns="0">
            <a:spAutoFit/>
          </a:bodyPr>
          <a:lstStyle>
            <a:lvl1pPr>
              <a:defRPr>
                <a:solidFill>
                  <a:schemeClr val="tx1"/>
                </a:solidFill>
                <a:latin typeface="Adobe Clean Light" pitchFamily="34" charset="0"/>
              </a:defRPr>
            </a:lvl1pPr>
          </a:lstStyle>
          <a:p>
            <a:r>
              <a:rPr lang="en-US"/>
              <a:t>Click to edit Master title style</a:t>
            </a:r>
          </a:p>
        </p:txBody>
      </p:sp>
      <p:sp>
        <p:nvSpPr>
          <p:cNvPr id="14" name="Subtitle 2"/>
          <p:cNvSpPr>
            <a:spLocks noGrp="1"/>
          </p:cNvSpPr>
          <p:nvPr>
            <p:ph type="subTitle" idx="1"/>
          </p:nvPr>
        </p:nvSpPr>
        <p:spPr>
          <a:xfrm>
            <a:off x="641349" y="2244492"/>
            <a:ext cx="10921064" cy="328295"/>
          </a:xfrm>
        </p:spPr>
        <p:txBody>
          <a:bodyPr wrap="square" lIns="0" tIns="0" rIns="0" bIns="0">
            <a:spAutoFit/>
          </a:bodyPr>
          <a:lstStyle>
            <a:lvl1pPr marL="0" indent="0" algn="l">
              <a:buNone/>
              <a:defRPr sz="2100">
                <a:solidFill>
                  <a:schemeClr val="tx1">
                    <a:lumMod val="65000"/>
                    <a:lumOff val="3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641" y="5363354"/>
            <a:ext cx="2590373" cy="874286"/>
          </a:xfrm>
          <a:prstGeom prst="rect">
            <a:avLst/>
          </a:prstGeom>
        </p:spPr>
      </p:pic>
      <p:pic>
        <p:nvPicPr>
          <p:cNvPr id="11" name="Picture 10">
            <a:extLst>
              <a:ext uri="{FF2B5EF4-FFF2-40B4-BE49-F238E27FC236}">
                <a16:creationId xmlns:a16="http://schemas.microsoft.com/office/drawing/2014/main" id="{8B8C759D-9A35-4348-9EC0-3B4D14E35E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2879" y="442537"/>
            <a:ext cx="497260" cy="683332"/>
          </a:xfrm>
          <a:prstGeom prst="rect">
            <a:avLst/>
          </a:prstGeom>
        </p:spPr>
      </p:pic>
      <p:pic>
        <p:nvPicPr>
          <p:cNvPr id="12" name="Picture 11">
            <a:extLst>
              <a:ext uri="{FF2B5EF4-FFF2-40B4-BE49-F238E27FC236}">
                <a16:creationId xmlns:a16="http://schemas.microsoft.com/office/drawing/2014/main" id="{F6AF9734-2657-B440-BB0A-C50BF29D1DD1}"/>
              </a:ext>
            </a:extLst>
          </p:cNvPr>
          <p:cNvPicPr>
            <a:picLocks noChangeAspect="1"/>
          </p:cNvPicPr>
          <p:nvPr userDrawn="1"/>
        </p:nvPicPr>
        <p:blipFill rotWithShape="1">
          <a:blip r:embed="rId4"/>
          <a:srcRect l="-2578" r="-1176"/>
          <a:stretch/>
        </p:blipFill>
        <p:spPr>
          <a:xfrm>
            <a:off x="6428979" y="672573"/>
            <a:ext cx="4927436" cy="6198680"/>
          </a:xfrm>
          <a:prstGeom prst="rect">
            <a:avLst/>
          </a:prstGeom>
        </p:spPr>
      </p:pic>
    </p:spTree>
    <p:extLst>
      <p:ext uri="{BB962C8B-B14F-4D97-AF65-F5344CB8AC3E}">
        <p14:creationId xmlns:p14="http://schemas.microsoft.com/office/powerpoint/2010/main" val="107057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White - Bottom Graphic">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92" y="1595"/>
          <a:ext cx="1587" cy="1587"/>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p:cNvPicPr/>
                      <p:nvPr/>
                    </p:nvPicPr>
                    <p:blipFill>
                      <a:blip r:embed="rId5"/>
                      <a:stretch>
                        <a:fillRect/>
                      </a:stretch>
                    </p:blipFill>
                    <p:spPr>
                      <a:xfrm>
                        <a:off x="1592" y="1595"/>
                        <a:ext cx="1587"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8411A050-96B7-4E2D-97D5-C2E4B3B79D06}"/>
              </a:ext>
            </a:extLst>
          </p:cNvPr>
          <p:cNvSpPr/>
          <p:nvPr userDrawn="1">
            <p:custDataLst>
              <p:tags r:id="rId2"/>
            </p:custDataLst>
          </p:nvPr>
        </p:nvSpPr>
        <p:spPr>
          <a:xfrm>
            <a:off x="3" y="0"/>
            <a:ext cx="158750" cy="158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197" b="0" i="0" baseline="0">
              <a:latin typeface="Adobe Clean Light" panose="020B0303020404020204" pitchFamily="34" charset="0"/>
              <a:ea typeface="+mj-ea"/>
              <a:cs typeface="+mj-cs"/>
              <a:sym typeface="Adobe Clean Light" panose="020B0303020404020204" pitchFamily="34" charset="0"/>
            </a:endParaRPr>
          </a:p>
        </p:txBody>
      </p:sp>
      <p:sp>
        <p:nvSpPr>
          <p:cNvPr id="8" name="Rectangle 7"/>
          <p:cNvSpPr/>
          <p:nvPr userDrawn="1"/>
        </p:nvSpPr>
        <p:spPr>
          <a:xfrm>
            <a:off x="0" y="0"/>
            <a:ext cx="12195178" cy="644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797"/>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3B8D6CA-D4AF-4FDC-9641-A8569C957DEB}" type="datetime1">
              <a:rPr lang="en-US" smtClean="0"/>
              <a:pPr/>
              <a:t>7/14/2023</a:t>
            </a:fld>
            <a:endParaRPr lang="en-US"/>
          </a:p>
        </p:txBody>
      </p:sp>
      <p:sp>
        <p:nvSpPr>
          <p:cNvPr id="5" name="Footer Placeholder 4"/>
          <p:cNvSpPr>
            <a:spLocks noGrp="1"/>
          </p:cNvSpPr>
          <p:nvPr>
            <p:ph type="ftr" sz="quarter" idx="11"/>
          </p:nvPr>
        </p:nvSpPr>
        <p:spPr/>
        <p:txBody>
          <a:bodyPr/>
          <a:lstStyle>
            <a:lvl1pPr eaLnBrk="1">
              <a:defRPr/>
            </a:lvl1p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42073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40E29-C6D2-B775-570E-9DEB309B439F}"/>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3" name="Footer Placeholder 2">
            <a:extLst>
              <a:ext uri="{FF2B5EF4-FFF2-40B4-BE49-F238E27FC236}">
                <a16:creationId xmlns:a16="http://schemas.microsoft.com/office/drawing/2014/main" id="{4266E911-BF14-6B02-89B8-778B29C607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DB947-804A-3DE4-639F-190EDB7D1615}"/>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393314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0F79-CBD1-4915-A846-1ECDDFC20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95743F-D829-EFE2-9BD0-80723B516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1B52C-436E-6E15-2588-AB239BBF5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98656-33E4-447C-C937-2A12E9E82B77}"/>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6" name="Footer Placeholder 5">
            <a:extLst>
              <a:ext uri="{FF2B5EF4-FFF2-40B4-BE49-F238E27FC236}">
                <a16:creationId xmlns:a16="http://schemas.microsoft.com/office/drawing/2014/main" id="{7A75487E-5723-7CE5-C3CF-9C363761F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C7C629-9B7C-3A81-99A3-D925DF6EEE25}"/>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53570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118E-5527-F4D4-CC7D-2B3A5303A9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5D2824-0860-352F-C607-2993A1856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F1AC1-1C19-1242-CA2F-E16FD47F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C5B9B0-BC74-46D7-8C85-A68207A9C9E4}"/>
              </a:ext>
            </a:extLst>
          </p:cNvPr>
          <p:cNvSpPr>
            <a:spLocks noGrp="1"/>
          </p:cNvSpPr>
          <p:nvPr>
            <p:ph type="dt" sz="half" idx="10"/>
          </p:nvPr>
        </p:nvSpPr>
        <p:spPr/>
        <p:txBody>
          <a:bodyPr/>
          <a:lstStyle/>
          <a:p>
            <a:fld id="{EB66DB3A-BE3F-6C4E-A14C-C4C9FDB94792}" type="datetimeFigureOut">
              <a:rPr lang="en-US" smtClean="0"/>
              <a:t>7/14/2023</a:t>
            </a:fld>
            <a:endParaRPr lang="en-US"/>
          </a:p>
        </p:txBody>
      </p:sp>
      <p:sp>
        <p:nvSpPr>
          <p:cNvPr id="6" name="Footer Placeholder 5">
            <a:extLst>
              <a:ext uri="{FF2B5EF4-FFF2-40B4-BE49-F238E27FC236}">
                <a16:creationId xmlns:a16="http://schemas.microsoft.com/office/drawing/2014/main" id="{CD39F482-5F19-FF64-67C6-991622CB7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88927-E961-09E9-EB14-EF4BDBE67118}"/>
              </a:ext>
            </a:extLst>
          </p:cNvPr>
          <p:cNvSpPr>
            <a:spLocks noGrp="1"/>
          </p:cNvSpPr>
          <p:nvPr>
            <p:ph type="sldNum" sz="quarter" idx="12"/>
          </p:nvPr>
        </p:nvSpPr>
        <p:spPr/>
        <p:txBody>
          <a:bodyPr/>
          <a:lstStyle/>
          <a:p>
            <a:fld id="{91A7481E-797A-E14A-BEE6-6449AC625382}" type="slidenum">
              <a:rPr lang="en-US" smtClean="0"/>
              <a:t>‹#›</a:t>
            </a:fld>
            <a:endParaRPr lang="en-US"/>
          </a:p>
        </p:txBody>
      </p:sp>
    </p:spTree>
    <p:extLst>
      <p:ext uri="{BB962C8B-B14F-4D97-AF65-F5344CB8AC3E}">
        <p14:creationId xmlns:p14="http://schemas.microsoft.com/office/powerpoint/2010/main" val="293146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5.sv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4.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21" Type="http://schemas.openxmlformats.org/officeDocument/2006/relationships/image" Target="../media/image5.sv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38.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02FEB-062B-EEEF-8474-9672F41C8D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14FBB-575F-D87B-64B1-D60CDA0E6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97DC5-4888-89AF-A0EC-E405CE21DB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6DB3A-BE3F-6C4E-A14C-C4C9FDB94792}" type="datetimeFigureOut">
              <a:rPr lang="en-US" smtClean="0"/>
              <a:t>7/14/2023</a:t>
            </a:fld>
            <a:endParaRPr lang="en-US"/>
          </a:p>
        </p:txBody>
      </p:sp>
      <p:sp>
        <p:nvSpPr>
          <p:cNvPr id="5" name="Footer Placeholder 4">
            <a:extLst>
              <a:ext uri="{FF2B5EF4-FFF2-40B4-BE49-F238E27FC236}">
                <a16:creationId xmlns:a16="http://schemas.microsoft.com/office/drawing/2014/main" id="{38321572-E063-3E69-B684-0DF254B24B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C0F932-A6BA-AC1C-8788-8ABFC9F0B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7481E-797A-E14A-BEE6-6449AC625382}" type="slidenum">
              <a:rPr lang="en-US" smtClean="0"/>
              <a:t>‹#›</a:t>
            </a:fld>
            <a:endParaRPr lang="en-US"/>
          </a:p>
        </p:txBody>
      </p:sp>
    </p:spTree>
    <p:extLst>
      <p:ext uri="{BB962C8B-B14F-4D97-AF65-F5344CB8AC3E}">
        <p14:creationId xmlns:p14="http://schemas.microsoft.com/office/powerpoint/2010/main" val="378732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5" name="Footer Placeholder 4"/>
          <p:cNvSpPr>
            <a:spLocks noGrp="1"/>
          </p:cNvSpPr>
          <p:nvPr>
            <p:ph type="ftr" sz="quarter" idx="3"/>
          </p:nvPr>
        </p:nvSpPr>
        <p:spPr>
          <a:xfrm>
            <a:off x="1161193" y="6565991"/>
            <a:ext cx="4325207" cy="181185"/>
          </a:xfrm>
          <a:prstGeom prst="rect">
            <a:avLst/>
          </a:prstGeom>
        </p:spPr>
        <p:txBody>
          <a:bodyPr vert="horz" lIns="0" tIns="54414" rIns="108829" bIns="54414" rtlCol="0" anchor="ctr"/>
          <a:lstStyle>
            <a:lvl1pPr algn="l">
              <a:defRPr sz="800">
                <a:solidFill>
                  <a:srgbClr val="808080"/>
                </a:solidFill>
              </a:defRPr>
            </a:lvl1pPr>
          </a:lstStyle>
          <a:p>
            <a:endParaRPr lang="en-US"/>
          </a:p>
        </p:txBody>
      </p:sp>
      <p:sp>
        <p:nvSpPr>
          <p:cNvPr id="6" name="Slide Number Placeholder 5"/>
          <p:cNvSpPr>
            <a:spLocks noGrp="1"/>
          </p:cNvSpPr>
          <p:nvPr>
            <p:ph type="sldNum" sz="quarter" idx="4"/>
          </p:nvPr>
        </p:nvSpPr>
        <p:spPr>
          <a:xfrm>
            <a:off x="5813393" y="6572445"/>
            <a:ext cx="565215" cy="168274"/>
          </a:xfrm>
          <a:prstGeom prst="rect">
            <a:avLst/>
          </a:prstGeom>
        </p:spPr>
        <p:txBody>
          <a:bodyPr vert="horz" lIns="108829" tIns="54414" rIns="108829" bIns="54414" rtlCol="0" anchor="ctr"/>
          <a:lstStyle>
            <a:lvl1pPr algn="r">
              <a:defRPr sz="800">
                <a:solidFill>
                  <a:srgbClr val="808080"/>
                </a:solidFill>
              </a:defRPr>
            </a:lvl1pPr>
          </a:lstStyle>
          <a:p>
            <a:pPr algn="ctr"/>
            <a:fld id="{90156F56-D5AE-4C6F-B826-C69D1BC521BB}" type="slidenum">
              <a:rPr lang="en-US" smtClean="0"/>
              <a:pPr algn="ctr"/>
              <a:t>‹#›</a:t>
            </a:fld>
            <a:endParaRPr lang="en-US"/>
          </a:p>
        </p:txBody>
      </p:sp>
      <p:sp>
        <p:nvSpPr>
          <p:cNvPr id="2" name="Title Placeholder 1"/>
          <p:cNvSpPr>
            <a:spLocks noGrp="1"/>
          </p:cNvSpPr>
          <p:nvPr>
            <p:ph type="title"/>
          </p:nvPr>
        </p:nvSpPr>
        <p:spPr>
          <a:xfrm>
            <a:off x="304801" y="287507"/>
            <a:ext cx="11582400" cy="674518"/>
          </a:xfrm>
          <a:prstGeom prst="rect">
            <a:avLst/>
          </a:prstGeom>
        </p:spPr>
        <p:txBody>
          <a:bodyPr vert="horz" lIns="45720" tIns="45720" rIns="45720" bIns="45720" rtlCol="0" anchor="ctr">
            <a:noAutofit/>
          </a:bodyPr>
          <a:lstStyle/>
          <a:p>
            <a:r>
              <a:rPr lang="en-US"/>
              <a:t>Click to edit Master title style</a:t>
            </a:r>
          </a:p>
        </p:txBody>
      </p:sp>
      <p:sp>
        <p:nvSpPr>
          <p:cNvPr id="3" name="Text Placeholder 2"/>
          <p:cNvSpPr>
            <a:spLocks noGrp="1"/>
          </p:cNvSpPr>
          <p:nvPr>
            <p:ph type="body" idx="1"/>
          </p:nvPr>
        </p:nvSpPr>
        <p:spPr>
          <a:xfrm>
            <a:off x="304801" y="1192212"/>
            <a:ext cx="11582400" cy="50292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B6B79020-5584-4269-94C4-D19498B57D19}"/>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Adobe Clean" panose="020B0503020404020204" pitchFamily="34" charset="0"/>
              </a:rPr>
              <a:t>© 2022 Adobe. All Rights Reserved. Adobe Confidential.</a:t>
            </a:r>
          </a:p>
        </p:txBody>
      </p:sp>
      <p:sp>
        <p:nvSpPr>
          <p:cNvPr id="188" name="TextBox 187">
            <a:extLst>
              <a:ext uri="{FF2B5EF4-FFF2-40B4-BE49-F238E27FC236}">
                <a16:creationId xmlns:a16="http://schemas.microsoft.com/office/drawing/2014/main" id="{1A64515C-328B-4551-BE77-F064F3709106}"/>
              </a:ext>
            </a:extLst>
          </p:cNvPr>
          <p:cNvSpPr txBox="1"/>
          <p:nvPr userDrawn="1"/>
        </p:nvSpPr>
        <p:spPr>
          <a:xfrm>
            <a:off x="2967019" y="-552841"/>
            <a:ext cx="163550"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189" name="TextBox 188">
            <a:extLst>
              <a:ext uri="{FF2B5EF4-FFF2-40B4-BE49-F238E27FC236}">
                <a16:creationId xmlns:a16="http://schemas.microsoft.com/office/drawing/2014/main" id="{EF79B6FC-246B-452A-B1E0-51F12110C936}"/>
              </a:ext>
            </a:extLst>
          </p:cNvPr>
          <p:cNvSpPr txBox="1"/>
          <p:nvPr userDrawn="1"/>
        </p:nvSpPr>
        <p:spPr>
          <a:xfrm>
            <a:off x="6009137" y="-552841"/>
            <a:ext cx="182790"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90" name="TextBox 189">
            <a:extLst>
              <a:ext uri="{FF2B5EF4-FFF2-40B4-BE49-F238E27FC236}">
                <a16:creationId xmlns:a16="http://schemas.microsoft.com/office/drawing/2014/main" id="{C3360E26-7522-4BFD-BC60-2D055A888CA5}"/>
              </a:ext>
            </a:extLst>
          </p:cNvPr>
          <p:cNvSpPr txBox="1"/>
          <p:nvPr userDrawn="1"/>
        </p:nvSpPr>
        <p:spPr>
          <a:xfrm>
            <a:off x="9047639" y="-552841"/>
            <a:ext cx="184394"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sp>
        <p:nvSpPr>
          <p:cNvPr id="191" name="TextBox 190">
            <a:extLst>
              <a:ext uri="{FF2B5EF4-FFF2-40B4-BE49-F238E27FC236}">
                <a16:creationId xmlns:a16="http://schemas.microsoft.com/office/drawing/2014/main" id="{1B2B674F-BED9-47C2-A3B4-2B770DCABFF2}"/>
              </a:ext>
            </a:extLst>
          </p:cNvPr>
          <p:cNvSpPr txBox="1"/>
          <p:nvPr userDrawn="1"/>
        </p:nvSpPr>
        <p:spPr>
          <a:xfrm>
            <a:off x="-497530" y="3737819"/>
            <a:ext cx="157135"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1/2</a:t>
            </a:r>
          </a:p>
        </p:txBody>
      </p:sp>
      <p:cxnSp>
        <p:nvCxnSpPr>
          <p:cNvPr id="192" name="Straight Connector 191">
            <a:extLst>
              <a:ext uri="{FF2B5EF4-FFF2-40B4-BE49-F238E27FC236}">
                <a16:creationId xmlns:a16="http://schemas.microsoft.com/office/drawing/2014/main" id="{0EBAA9C1-8D93-4BFD-BAA1-A41029DEBD60}"/>
              </a:ext>
            </a:extLst>
          </p:cNvPr>
          <p:cNvCxnSpPr>
            <a:cxnSpLocks/>
          </p:cNvCxnSpPr>
          <p:nvPr userDrawn="1"/>
        </p:nvCxnSpPr>
        <p:spPr>
          <a:xfrm>
            <a:off x="8128001"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0184435-8E60-45C1-AE29-17BBEFEA5932}"/>
              </a:ext>
            </a:extLst>
          </p:cNvPr>
          <p:cNvCxnSpPr>
            <a:cxnSpLocks/>
          </p:cNvCxnSpPr>
          <p:nvPr userDrawn="1"/>
        </p:nvCxnSpPr>
        <p:spPr>
          <a:xfrm>
            <a:off x="4067338"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14B0A09D-3CAA-4F1B-82CE-AF3F795BA52C}"/>
              </a:ext>
            </a:extLst>
          </p:cNvPr>
          <p:cNvSpPr txBox="1"/>
          <p:nvPr userDrawn="1"/>
        </p:nvSpPr>
        <p:spPr>
          <a:xfrm>
            <a:off x="8040955" y="-552841"/>
            <a:ext cx="177980"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95" name="TextBox 194">
            <a:extLst>
              <a:ext uri="{FF2B5EF4-FFF2-40B4-BE49-F238E27FC236}">
                <a16:creationId xmlns:a16="http://schemas.microsoft.com/office/drawing/2014/main" id="{B71B097D-1675-4E32-8EFB-5A531BBB9EDC}"/>
              </a:ext>
            </a:extLst>
          </p:cNvPr>
          <p:cNvSpPr txBox="1"/>
          <p:nvPr userDrawn="1"/>
        </p:nvSpPr>
        <p:spPr>
          <a:xfrm>
            <a:off x="3996171" y="-552841"/>
            <a:ext cx="158739"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96" name="Straight Connector 195">
            <a:extLst>
              <a:ext uri="{FF2B5EF4-FFF2-40B4-BE49-F238E27FC236}">
                <a16:creationId xmlns:a16="http://schemas.microsoft.com/office/drawing/2014/main" id="{AE27F856-DAE5-494B-98BB-220F649A3807}"/>
              </a:ext>
            </a:extLst>
          </p:cNvPr>
          <p:cNvCxnSpPr>
            <a:cxnSpLocks/>
          </p:cNvCxnSpPr>
          <p:nvPr userDrawn="1"/>
        </p:nvCxnSpPr>
        <p:spPr>
          <a:xfrm>
            <a:off x="3048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F5478E3-B63F-47B4-AF8A-14C4CACBCD3F}"/>
              </a:ext>
            </a:extLst>
          </p:cNvPr>
          <p:cNvCxnSpPr>
            <a:cxnSpLocks/>
          </p:cNvCxnSpPr>
          <p:nvPr userDrawn="1"/>
        </p:nvCxnSpPr>
        <p:spPr>
          <a:xfrm>
            <a:off x="6095999"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A175582-2488-4D5A-8D03-8CD73C93E6D1}"/>
              </a:ext>
            </a:extLst>
          </p:cNvPr>
          <p:cNvCxnSpPr>
            <a:cxnSpLocks/>
          </p:cNvCxnSpPr>
          <p:nvPr userDrawn="1"/>
        </p:nvCxnSpPr>
        <p:spPr>
          <a:xfrm>
            <a:off x="9143999"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1188983-BAB0-4F17-96EA-41E6B55B3D1E}"/>
              </a:ext>
            </a:extLst>
          </p:cNvPr>
          <p:cNvCxnSpPr>
            <a:cxnSpLocks/>
          </p:cNvCxnSpPr>
          <p:nvPr userDrawn="1"/>
        </p:nvCxnSpPr>
        <p:spPr>
          <a:xfrm>
            <a:off x="-316810" y="3814763"/>
            <a:ext cx="229447"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ABAE5D75-3212-432F-AAC6-B51030C68AFD}"/>
              </a:ext>
            </a:extLst>
          </p:cNvPr>
          <p:cNvSpPr txBox="1"/>
          <p:nvPr userDrawn="1"/>
        </p:nvSpPr>
        <p:spPr>
          <a:xfrm>
            <a:off x="135925" y="-549443"/>
            <a:ext cx="2321425" cy="461665"/>
          </a:xfrm>
          <a:prstGeom prst="rect">
            <a:avLst/>
          </a:prstGeom>
          <a:noFill/>
        </p:spPr>
        <p:txBody>
          <a:bodyPr wrap="square"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217" name="Rectangle 216">
            <a:extLst>
              <a:ext uri="{FF2B5EF4-FFF2-40B4-BE49-F238E27FC236}">
                <a16:creationId xmlns:a16="http://schemas.microsoft.com/office/drawing/2014/main" id="{50C956DE-1845-43C5-9CFF-1FA78D6952A7}"/>
              </a:ext>
            </a:extLst>
          </p:cNvPr>
          <p:cNvSpPr/>
          <p:nvPr userDrawn="1"/>
        </p:nvSpPr>
        <p:spPr>
          <a:xfrm>
            <a:off x="12338675" y="1589"/>
            <a:ext cx="68559" cy="1192212"/>
          </a:xfrm>
          <a:prstGeom prst="rect">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8" name="Rectangle 217">
            <a:extLst>
              <a:ext uri="{FF2B5EF4-FFF2-40B4-BE49-F238E27FC236}">
                <a16:creationId xmlns:a16="http://schemas.microsoft.com/office/drawing/2014/main" id="{DDBF8FF7-0774-4571-8763-A0D624934807}"/>
              </a:ext>
            </a:extLst>
          </p:cNvPr>
          <p:cNvSpPr/>
          <p:nvPr userDrawn="1"/>
        </p:nvSpPr>
        <p:spPr>
          <a:xfrm>
            <a:off x="12338675" y="6440488"/>
            <a:ext cx="68559" cy="417512"/>
          </a:xfrm>
          <a:prstGeom prst="rect">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9" name="Rectangle 218">
            <a:extLst>
              <a:ext uri="{FF2B5EF4-FFF2-40B4-BE49-F238E27FC236}">
                <a16:creationId xmlns:a16="http://schemas.microsoft.com/office/drawing/2014/main" id="{3EE9D02B-518C-42CD-956B-2AEF6B675D51}"/>
              </a:ext>
            </a:extLst>
          </p:cNvPr>
          <p:cNvSpPr/>
          <p:nvPr userDrawn="1"/>
        </p:nvSpPr>
        <p:spPr>
          <a:xfrm>
            <a:off x="12338675" y="1193800"/>
            <a:ext cx="68559" cy="5248277"/>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20" name="TextBox 219">
            <a:extLst>
              <a:ext uri="{FF2B5EF4-FFF2-40B4-BE49-F238E27FC236}">
                <a16:creationId xmlns:a16="http://schemas.microsoft.com/office/drawing/2014/main" id="{5839C14C-9C01-41FD-BDDF-AF38E4DC7A10}"/>
              </a:ext>
            </a:extLst>
          </p:cNvPr>
          <p:cNvSpPr txBox="1"/>
          <p:nvPr userDrawn="1"/>
        </p:nvSpPr>
        <p:spPr>
          <a:xfrm>
            <a:off x="12492605" y="443808"/>
            <a:ext cx="246926"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Title</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sp>
        <p:nvSpPr>
          <p:cNvPr id="221" name="TextBox 220">
            <a:extLst>
              <a:ext uri="{FF2B5EF4-FFF2-40B4-BE49-F238E27FC236}">
                <a16:creationId xmlns:a16="http://schemas.microsoft.com/office/drawing/2014/main" id="{6CED726A-1B6E-44CD-BC0B-C4CA9B7A05E6}"/>
              </a:ext>
            </a:extLst>
          </p:cNvPr>
          <p:cNvSpPr txBox="1"/>
          <p:nvPr userDrawn="1"/>
        </p:nvSpPr>
        <p:spPr>
          <a:xfrm>
            <a:off x="12492605" y="6495357"/>
            <a:ext cx="360770"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Footer</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sp>
        <p:nvSpPr>
          <p:cNvPr id="222" name="TextBox 221">
            <a:extLst>
              <a:ext uri="{FF2B5EF4-FFF2-40B4-BE49-F238E27FC236}">
                <a16:creationId xmlns:a16="http://schemas.microsoft.com/office/drawing/2014/main" id="{CB4FB7FD-CED9-4283-BE20-5FFDBC6FB769}"/>
              </a:ext>
            </a:extLst>
          </p:cNvPr>
          <p:cNvSpPr txBox="1"/>
          <p:nvPr userDrawn="1"/>
        </p:nvSpPr>
        <p:spPr>
          <a:xfrm>
            <a:off x="12492606" y="3629868"/>
            <a:ext cx="436131"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Content</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cxnSp>
        <p:nvCxnSpPr>
          <p:cNvPr id="22" name="Straight Connector 21">
            <a:extLst>
              <a:ext uri="{FF2B5EF4-FFF2-40B4-BE49-F238E27FC236}">
                <a16:creationId xmlns:a16="http://schemas.microsoft.com/office/drawing/2014/main" id="{B6B1C10B-69AA-477E-94FC-A37243E08CFD}"/>
              </a:ext>
            </a:extLst>
          </p:cNvPr>
          <p:cNvCxnSpPr>
            <a:cxnSpLocks/>
          </p:cNvCxnSpPr>
          <p:nvPr userDrawn="1"/>
        </p:nvCxnSpPr>
        <p:spPr>
          <a:xfrm>
            <a:off x="12338675" y="6440488"/>
            <a:ext cx="6855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DE5B1274-C41D-4AF0-9BA6-C18714F9F8B1}"/>
              </a:ext>
            </a:extLst>
          </p:cNvPr>
          <p:cNvCxnSpPr>
            <a:cxnSpLocks/>
          </p:cNvCxnSpPr>
          <p:nvPr userDrawn="1"/>
        </p:nvCxnSpPr>
        <p:spPr>
          <a:xfrm>
            <a:off x="12338675" y="1193799"/>
            <a:ext cx="6855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2E2F7AF6-B706-4153-AF2C-F3C2817BCF83}"/>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393313" y="6578476"/>
            <a:ext cx="567076" cy="147351"/>
          </a:xfrm>
          <a:prstGeom prst="rect">
            <a:avLst/>
          </a:prstGeom>
        </p:spPr>
      </p:pic>
    </p:spTree>
    <p:extLst>
      <p:ext uri="{BB962C8B-B14F-4D97-AF65-F5344CB8AC3E}">
        <p14:creationId xmlns:p14="http://schemas.microsoft.com/office/powerpoint/2010/main" val="25912372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98" r:id="rId20"/>
  </p:sldLayoutIdLst>
  <p:hf sldNum="0" hdr="0" ftr="0" dt="0"/>
  <p:txStyles>
    <p:titleStyle>
      <a:lvl1pPr algn="l" defTabSz="1088291" rtl="0" eaLnBrk="1" latinLnBrk="0" hangingPunct="1">
        <a:spcBef>
          <a:spcPct val="0"/>
        </a:spcBef>
        <a:buNone/>
        <a:defRPr sz="2800" b="0" i="0" u="none" kern="1200">
          <a:solidFill>
            <a:srgbClr val="EB1000"/>
          </a:solidFill>
          <a:latin typeface="+mj-lt"/>
          <a:ea typeface="+mj-ea"/>
          <a:cs typeface="+mj-cs"/>
        </a:defRPr>
      </a:lvl1pPr>
    </p:titleStyle>
    <p:bodyStyle>
      <a:lvl1pPr marL="274638" indent="-265113" algn="l" defTabSz="1088291" rtl="0" eaLnBrk="1" latinLnBrk="0" hangingPunct="1">
        <a:spcBef>
          <a:spcPts val="714"/>
        </a:spcBef>
        <a:buClr>
          <a:schemeClr val="tx1"/>
        </a:buClr>
        <a:buSzPct val="70000"/>
        <a:buFont typeface="Wingdings" pitchFamily="2" charset="2"/>
        <a:buChar char="§"/>
        <a:defRPr sz="2200" kern="1200">
          <a:solidFill>
            <a:schemeClr val="tx1"/>
          </a:solidFill>
          <a:latin typeface="+mn-lt"/>
          <a:ea typeface="+mn-ea"/>
          <a:cs typeface="+mn-cs"/>
        </a:defRPr>
      </a:lvl1pPr>
      <a:lvl2pPr marL="551703" indent="-275852" algn="l" defTabSz="1088291" rtl="0" eaLnBrk="1" latinLnBrk="0" hangingPunct="1">
        <a:spcBef>
          <a:spcPts val="714"/>
        </a:spcBef>
        <a:buClr>
          <a:schemeClr val="tx1"/>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tx1"/>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tx1"/>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tx1"/>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5ACBF0"/>
          </p15:clr>
        </p15:guide>
        <p15:guide id="2" pos="4032">
          <p15:clr>
            <a:srgbClr val="FDE53C"/>
          </p15:clr>
        </p15:guide>
        <p15:guide id="3" pos="3651">
          <p15:clr>
            <a:srgbClr val="FDE53C"/>
          </p15:clr>
        </p15:guide>
        <p15:guide id="4" pos="5758">
          <p15:clr>
            <a:srgbClr val="5ACBF0"/>
          </p15:clr>
        </p15:guide>
        <p15:guide id="5" pos="7488">
          <p15:clr>
            <a:srgbClr val="A4A3A4"/>
          </p15:clr>
        </p15:guide>
        <p15:guide id="6" pos="1919">
          <p15:clr>
            <a:srgbClr val="5ACBF0"/>
          </p15:clr>
        </p15:guide>
        <p15:guide id="7" pos="191">
          <p15:clr>
            <a:srgbClr val="A4A3A4"/>
          </p15:clr>
        </p15:guide>
        <p15:guide id="8" orient="horz" pos="2405">
          <p15:clr>
            <a:srgbClr val="5ACBF0"/>
          </p15:clr>
        </p15:guide>
        <p15:guide id="11" orient="horz" pos="751">
          <p15:clr>
            <a:srgbClr val="F26B43"/>
          </p15:clr>
        </p15:guide>
        <p15:guide id="14" orient="horz" pos="4057">
          <p15:clr>
            <a:srgbClr val="F26B43"/>
          </p15:clr>
        </p15:guide>
        <p15:guide id="15" orient="horz" pos="3924">
          <p15:clr>
            <a:srgbClr val="A4A3A4"/>
          </p15:clr>
        </p15:guide>
        <p15:guide id="17" pos="2560">
          <p15:clr>
            <a:srgbClr val="C35EA4"/>
          </p15:clr>
        </p15:guide>
        <p15:guide id="18" pos="5120">
          <p15:clr>
            <a:srgbClr val="C35EA4"/>
          </p15:clr>
        </p15:guide>
        <p15:guide id="19" pos="1728">
          <p15:clr>
            <a:srgbClr val="FDE53C"/>
          </p15:clr>
        </p15:guide>
        <p15:guide id="20" pos="2106">
          <p15:clr>
            <a:srgbClr val="FDE53C"/>
          </p15:clr>
        </p15:guide>
        <p15:guide id="21" pos="2369">
          <p15:clr>
            <a:srgbClr val="9FCC3B"/>
          </p15:clr>
        </p15:guide>
        <p15:guide id="22" pos="2749">
          <p15:clr>
            <a:srgbClr val="9FCC3B"/>
          </p15:clr>
        </p15:guide>
        <p15:guide id="23" pos="4925">
          <p15:clr>
            <a:srgbClr val="9FCC3B"/>
          </p15:clr>
        </p15:guide>
        <p15:guide id="24" pos="5309">
          <p15:clr>
            <a:srgbClr val="9FCC3B"/>
          </p15:clr>
        </p15:guide>
        <p15:guide id="25" pos="5565">
          <p15:clr>
            <a:srgbClr val="FDE53C"/>
          </p15:clr>
        </p15:guide>
        <p15:guide id="26" pos="5947">
          <p15:clr>
            <a:srgbClr val="FDE53C"/>
          </p15:clr>
        </p15:guide>
        <p15:guide id="27" orient="horz" pos="2594">
          <p15:clr>
            <a:srgbClr val="FDE53C"/>
          </p15:clr>
        </p15:guide>
        <p15:guide id="28" orient="horz" pos="2208">
          <p15:clr>
            <a:srgbClr val="FDE53C"/>
          </p15:clr>
        </p15:guide>
        <p15:guide id="35" orient="horz" pos="1053">
          <p15:clr>
            <a:srgbClr val="FDE53C"/>
          </p15:clr>
        </p15:guide>
        <p15:guide id="36" orient="horz" pos="89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5" name="Footer Placeholder 4"/>
          <p:cNvSpPr>
            <a:spLocks noGrp="1"/>
          </p:cNvSpPr>
          <p:nvPr>
            <p:ph type="ftr" sz="quarter" idx="3"/>
          </p:nvPr>
        </p:nvSpPr>
        <p:spPr>
          <a:xfrm>
            <a:off x="1161193" y="6565991"/>
            <a:ext cx="4325207" cy="181185"/>
          </a:xfrm>
          <a:prstGeom prst="rect">
            <a:avLst/>
          </a:prstGeom>
        </p:spPr>
        <p:txBody>
          <a:bodyPr vert="horz" lIns="0" tIns="54414" rIns="108829" bIns="54414" rtlCol="0" anchor="ctr"/>
          <a:lstStyle>
            <a:lvl1pPr algn="l">
              <a:defRPr sz="800">
                <a:solidFill>
                  <a:srgbClr val="808080"/>
                </a:solidFill>
              </a:defRPr>
            </a:lvl1pPr>
          </a:lstStyle>
          <a:p>
            <a:endParaRPr lang="en-US"/>
          </a:p>
        </p:txBody>
      </p:sp>
      <p:sp>
        <p:nvSpPr>
          <p:cNvPr id="6" name="Slide Number Placeholder 5"/>
          <p:cNvSpPr>
            <a:spLocks noGrp="1"/>
          </p:cNvSpPr>
          <p:nvPr>
            <p:ph type="sldNum" sz="quarter" idx="4"/>
          </p:nvPr>
        </p:nvSpPr>
        <p:spPr>
          <a:xfrm>
            <a:off x="5813393" y="6572445"/>
            <a:ext cx="565215" cy="168274"/>
          </a:xfrm>
          <a:prstGeom prst="rect">
            <a:avLst/>
          </a:prstGeom>
        </p:spPr>
        <p:txBody>
          <a:bodyPr vert="horz" lIns="108829" tIns="54414" rIns="108829" bIns="54414" rtlCol="0" anchor="ctr"/>
          <a:lstStyle>
            <a:lvl1pPr algn="r">
              <a:defRPr sz="800">
                <a:solidFill>
                  <a:srgbClr val="808080"/>
                </a:solidFill>
              </a:defRPr>
            </a:lvl1pPr>
          </a:lstStyle>
          <a:p>
            <a:pPr algn="ctr"/>
            <a:fld id="{90156F56-D5AE-4C6F-B826-C69D1BC521BB}" type="slidenum">
              <a:rPr lang="en-US" smtClean="0"/>
              <a:pPr algn="ctr"/>
              <a:t>‹#›</a:t>
            </a:fld>
            <a:endParaRPr lang="en-US"/>
          </a:p>
        </p:txBody>
      </p:sp>
      <p:sp>
        <p:nvSpPr>
          <p:cNvPr id="2" name="Title Placeholder 1"/>
          <p:cNvSpPr>
            <a:spLocks noGrp="1"/>
          </p:cNvSpPr>
          <p:nvPr>
            <p:ph type="title"/>
          </p:nvPr>
        </p:nvSpPr>
        <p:spPr>
          <a:xfrm>
            <a:off x="304801" y="287507"/>
            <a:ext cx="11582400" cy="674518"/>
          </a:xfrm>
          <a:prstGeom prst="rect">
            <a:avLst/>
          </a:prstGeom>
        </p:spPr>
        <p:txBody>
          <a:bodyPr vert="horz" lIns="45720" tIns="45720" rIns="45720" bIns="45720" rtlCol="0" anchor="ctr">
            <a:noAutofit/>
          </a:bodyPr>
          <a:lstStyle/>
          <a:p>
            <a:r>
              <a:rPr lang="en-US"/>
              <a:t>Click to edit Master title style</a:t>
            </a:r>
          </a:p>
        </p:txBody>
      </p:sp>
      <p:sp>
        <p:nvSpPr>
          <p:cNvPr id="3" name="Text Placeholder 2"/>
          <p:cNvSpPr>
            <a:spLocks noGrp="1"/>
          </p:cNvSpPr>
          <p:nvPr>
            <p:ph type="body" idx="1"/>
          </p:nvPr>
        </p:nvSpPr>
        <p:spPr>
          <a:xfrm>
            <a:off x="304801" y="1192212"/>
            <a:ext cx="11582400" cy="50292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B6B79020-5584-4269-94C4-D19498B57D19}"/>
              </a:ext>
            </a:extLst>
          </p:cNvPr>
          <p:cNvSpPr txBox="1">
            <a:spLocks/>
          </p:cNvSpPr>
          <p:nvPr userDrawn="1"/>
        </p:nvSpPr>
        <p:spPr>
          <a:xfrm>
            <a:off x="9305271" y="6560363"/>
            <a:ext cx="2600282"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baseline="0">
                <a:solidFill>
                  <a:srgbClr val="808080"/>
                </a:solidFill>
                <a:latin typeface="Adobe Clean" panose="020B0503020404020204" pitchFamily="34" charset="0"/>
              </a:rPr>
              <a:t>© 2021 Adobe. All Rights Reserved. Adobe Confidential.</a:t>
            </a:r>
          </a:p>
        </p:txBody>
      </p:sp>
      <p:sp>
        <p:nvSpPr>
          <p:cNvPr id="188" name="TextBox 187">
            <a:extLst>
              <a:ext uri="{FF2B5EF4-FFF2-40B4-BE49-F238E27FC236}">
                <a16:creationId xmlns:a16="http://schemas.microsoft.com/office/drawing/2014/main" id="{1A64515C-328B-4551-BE77-F064F3709106}"/>
              </a:ext>
            </a:extLst>
          </p:cNvPr>
          <p:cNvSpPr txBox="1"/>
          <p:nvPr userDrawn="1"/>
        </p:nvSpPr>
        <p:spPr>
          <a:xfrm>
            <a:off x="2958200" y="-552841"/>
            <a:ext cx="18118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189" name="TextBox 188">
            <a:extLst>
              <a:ext uri="{FF2B5EF4-FFF2-40B4-BE49-F238E27FC236}">
                <a16:creationId xmlns:a16="http://schemas.microsoft.com/office/drawing/2014/main" id="{EF79B6FC-246B-452A-B1E0-51F12110C936}"/>
              </a:ext>
            </a:extLst>
          </p:cNvPr>
          <p:cNvSpPr txBox="1"/>
          <p:nvPr userDrawn="1"/>
        </p:nvSpPr>
        <p:spPr>
          <a:xfrm>
            <a:off x="6009137" y="-552841"/>
            <a:ext cx="182790"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90" name="TextBox 189">
            <a:extLst>
              <a:ext uri="{FF2B5EF4-FFF2-40B4-BE49-F238E27FC236}">
                <a16:creationId xmlns:a16="http://schemas.microsoft.com/office/drawing/2014/main" id="{C3360E26-7522-4BFD-BC60-2D055A888CA5}"/>
              </a:ext>
            </a:extLst>
          </p:cNvPr>
          <p:cNvSpPr txBox="1"/>
          <p:nvPr userDrawn="1"/>
        </p:nvSpPr>
        <p:spPr>
          <a:xfrm>
            <a:off x="9047639" y="-552841"/>
            <a:ext cx="184394"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sp>
        <p:nvSpPr>
          <p:cNvPr id="191" name="TextBox 190">
            <a:extLst>
              <a:ext uri="{FF2B5EF4-FFF2-40B4-BE49-F238E27FC236}">
                <a16:creationId xmlns:a16="http://schemas.microsoft.com/office/drawing/2014/main" id="{1B2B674F-BED9-47C2-A3B4-2B770DCABFF2}"/>
              </a:ext>
            </a:extLst>
          </p:cNvPr>
          <p:cNvSpPr txBox="1"/>
          <p:nvPr userDrawn="1"/>
        </p:nvSpPr>
        <p:spPr>
          <a:xfrm>
            <a:off x="-509556" y="3737819"/>
            <a:ext cx="18118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1/2</a:t>
            </a:r>
          </a:p>
        </p:txBody>
      </p:sp>
      <p:cxnSp>
        <p:nvCxnSpPr>
          <p:cNvPr id="192" name="Straight Connector 191">
            <a:extLst>
              <a:ext uri="{FF2B5EF4-FFF2-40B4-BE49-F238E27FC236}">
                <a16:creationId xmlns:a16="http://schemas.microsoft.com/office/drawing/2014/main" id="{0EBAA9C1-8D93-4BFD-BAA1-A41029DEBD60}"/>
              </a:ext>
            </a:extLst>
          </p:cNvPr>
          <p:cNvCxnSpPr>
            <a:cxnSpLocks/>
          </p:cNvCxnSpPr>
          <p:nvPr userDrawn="1"/>
        </p:nvCxnSpPr>
        <p:spPr>
          <a:xfrm>
            <a:off x="8128001"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80184435-8E60-45C1-AE29-17BBEFEA5932}"/>
              </a:ext>
            </a:extLst>
          </p:cNvPr>
          <p:cNvCxnSpPr>
            <a:cxnSpLocks/>
          </p:cNvCxnSpPr>
          <p:nvPr userDrawn="1"/>
        </p:nvCxnSpPr>
        <p:spPr>
          <a:xfrm>
            <a:off x="4067338"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14B0A09D-3CAA-4F1B-82CE-AF3F795BA52C}"/>
              </a:ext>
            </a:extLst>
          </p:cNvPr>
          <p:cNvSpPr txBox="1"/>
          <p:nvPr userDrawn="1"/>
        </p:nvSpPr>
        <p:spPr>
          <a:xfrm>
            <a:off x="8039352" y="-552841"/>
            <a:ext cx="181187"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95" name="TextBox 194">
            <a:extLst>
              <a:ext uri="{FF2B5EF4-FFF2-40B4-BE49-F238E27FC236}">
                <a16:creationId xmlns:a16="http://schemas.microsoft.com/office/drawing/2014/main" id="{B71B097D-1675-4E32-8EFB-5A531BBB9EDC}"/>
              </a:ext>
            </a:extLst>
          </p:cNvPr>
          <p:cNvSpPr txBox="1"/>
          <p:nvPr userDrawn="1"/>
        </p:nvSpPr>
        <p:spPr>
          <a:xfrm>
            <a:off x="3984947" y="-552841"/>
            <a:ext cx="181187"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96" name="Straight Connector 195">
            <a:extLst>
              <a:ext uri="{FF2B5EF4-FFF2-40B4-BE49-F238E27FC236}">
                <a16:creationId xmlns:a16="http://schemas.microsoft.com/office/drawing/2014/main" id="{AE27F856-DAE5-494B-98BB-220F649A3807}"/>
              </a:ext>
            </a:extLst>
          </p:cNvPr>
          <p:cNvCxnSpPr>
            <a:cxnSpLocks/>
          </p:cNvCxnSpPr>
          <p:nvPr userDrawn="1"/>
        </p:nvCxnSpPr>
        <p:spPr>
          <a:xfrm>
            <a:off x="3048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F5478E3-B63F-47B4-AF8A-14C4CACBCD3F}"/>
              </a:ext>
            </a:extLst>
          </p:cNvPr>
          <p:cNvCxnSpPr>
            <a:cxnSpLocks/>
          </p:cNvCxnSpPr>
          <p:nvPr userDrawn="1"/>
        </p:nvCxnSpPr>
        <p:spPr>
          <a:xfrm>
            <a:off x="6095999"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A175582-2488-4D5A-8D03-8CD73C93E6D1}"/>
              </a:ext>
            </a:extLst>
          </p:cNvPr>
          <p:cNvCxnSpPr>
            <a:cxnSpLocks/>
          </p:cNvCxnSpPr>
          <p:nvPr userDrawn="1"/>
        </p:nvCxnSpPr>
        <p:spPr>
          <a:xfrm>
            <a:off x="9143999"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1188983-BAB0-4F17-96EA-41E6B55B3D1E}"/>
              </a:ext>
            </a:extLst>
          </p:cNvPr>
          <p:cNvCxnSpPr>
            <a:cxnSpLocks/>
          </p:cNvCxnSpPr>
          <p:nvPr userDrawn="1"/>
        </p:nvCxnSpPr>
        <p:spPr>
          <a:xfrm>
            <a:off x="-316810" y="3814763"/>
            <a:ext cx="229447"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ABAE5D75-3212-432F-AAC6-B51030C68AFD}"/>
              </a:ext>
            </a:extLst>
          </p:cNvPr>
          <p:cNvSpPr txBox="1"/>
          <p:nvPr userDrawn="1"/>
        </p:nvSpPr>
        <p:spPr>
          <a:xfrm>
            <a:off x="135925" y="-549443"/>
            <a:ext cx="2321425" cy="461665"/>
          </a:xfrm>
          <a:prstGeom prst="rect">
            <a:avLst/>
          </a:prstGeom>
          <a:noFill/>
        </p:spPr>
        <p:txBody>
          <a:bodyPr wrap="square"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217" name="Rectangle 216">
            <a:extLst>
              <a:ext uri="{FF2B5EF4-FFF2-40B4-BE49-F238E27FC236}">
                <a16:creationId xmlns:a16="http://schemas.microsoft.com/office/drawing/2014/main" id="{50C956DE-1845-43C5-9CFF-1FA78D6952A7}"/>
              </a:ext>
            </a:extLst>
          </p:cNvPr>
          <p:cNvSpPr/>
          <p:nvPr userDrawn="1"/>
        </p:nvSpPr>
        <p:spPr>
          <a:xfrm>
            <a:off x="12338675" y="1589"/>
            <a:ext cx="68559" cy="1192212"/>
          </a:xfrm>
          <a:prstGeom prst="rect">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8" name="Rectangle 217">
            <a:extLst>
              <a:ext uri="{FF2B5EF4-FFF2-40B4-BE49-F238E27FC236}">
                <a16:creationId xmlns:a16="http://schemas.microsoft.com/office/drawing/2014/main" id="{DDBF8FF7-0774-4571-8763-A0D624934807}"/>
              </a:ext>
            </a:extLst>
          </p:cNvPr>
          <p:cNvSpPr/>
          <p:nvPr userDrawn="1"/>
        </p:nvSpPr>
        <p:spPr>
          <a:xfrm>
            <a:off x="12338675" y="6440488"/>
            <a:ext cx="68559" cy="417512"/>
          </a:xfrm>
          <a:prstGeom prst="rect">
            <a:avLst/>
          </a:prstGeom>
          <a:solidFill>
            <a:srgbClr val="E0E0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19" name="Rectangle 218">
            <a:extLst>
              <a:ext uri="{FF2B5EF4-FFF2-40B4-BE49-F238E27FC236}">
                <a16:creationId xmlns:a16="http://schemas.microsoft.com/office/drawing/2014/main" id="{3EE9D02B-518C-42CD-956B-2AEF6B675D51}"/>
              </a:ext>
            </a:extLst>
          </p:cNvPr>
          <p:cNvSpPr/>
          <p:nvPr userDrawn="1"/>
        </p:nvSpPr>
        <p:spPr>
          <a:xfrm>
            <a:off x="12338675" y="1193800"/>
            <a:ext cx="68559" cy="5248277"/>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l">
              <a:spcBef>
                <a:spcPts val="1200"/>
              </a:spcBef>
            </a:pPr>
            <a:endParaRPr lang="en-US" sz="1400">
              <a:ln>
                <a:noFill/>
              </a:ln>
              <a:solidFill>
                <a:schemeClr val="tx1"/>
              </a:solidFill>
            </a:endParaRPr>
          </a:p>
        </p:txBody>
      </p:sp>
      <p:sp>
        <p:nvSpPr>
          <p:cNvPr id="220" name="TextBox 219">
            <a:extLst>
              <a:ext uri="{FF2B5EF4-FFF2-40B4-BE49-F238E27FC236}">
                <a16:creationId xmlns:a16="http://schemas.microsoft.com/office/drawing/2014/main" id="{5839C14C-9C01-41FD-BDDF-AF38E4DC7A10}"/>
              </a:ext>
            </a:extLst>
          </p:cNvPr>
          <p:cNvSpPr txBox="1"/>
          <p:nvPr userDrawn="1"/>
        </p:nvSpPr>
        <p:spPr>
          <a:xfrm>
            <a:off x="12492605" y="443808"/>
            <a:ext cx="230892"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Title</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sp>
        <p:nvSpPr>
          <p:cNvPr id="221" name="TextBox 220">
            <a:extLst>
              <a:ext uri="{FF2B5EF4-FFF2-40B4-BE49-F238E27FC236}">
                <a16:creationId xmlns:a16="http://schemas.microsoft.com/office/drawing/2014/main" id="{6CED726A-1B6E-44CD-BC0B-C4CA9B7A05E6}"/>
              </a:ext>
            </a:extLst>
          </p:cNvPr>
          <p:cNvSpPr txBox="1"/>
          <p:nvPr userDrawn="1"/>
        </p:nvSpPr>
        <p:spPr>
          <a:xfrm>
            <a:off x="12492606" y="6495357"/>
            <a:ext cx="346339"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Footer</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sp>
        <p:nvSpPr>
          <p:cNvPr id="222" name="TextBox 221">
            <a:extLst>
              <a:ext uri="{FF2B5EF4-FFF2-40B4-BE49-F238E27FC236}">
                <a16:creationId xmlns:a16="http://schemas.microsoft.com/office/drawing/2014/main" id="{CB4FB7FD-CED9-4283-BE20-5FFDBC6FB769}"/>
              </a:ext>
            </a:extLst>
          </p:cNvPr>
          <p:cNvSpPr txBox="1"/>
          <p:nvPr userDrawn="1"/>
        </p:nvSpPr>
        <p:spPr>
          <a:xfrm>
            <a:off x="12492606" y="3629868"/>
            <a:ext cx="436131" cy="307777"/>
          </a:xfrm>
          <a:prstGeom prst="rect">
            <a:avLst/>
          </a:prstGeom>
          <a:noFill/>
        </p:spPr>
        <p:txBody>
          <a:bodyPr wrap="none" lIns="0" tIns="0" rIns="0" bIns="0" rtlCol="0">
            <a:spAutoFit/>
          </a:bodyPr>
          <a:lstStyle/>
          <a:p>
            <a:pPr marL="0" algn="l" defTabSz="914400" rtl="0" eaLnBrk="1" latinLnBrk="0" hangingPunct="1"/>
            <a:r>
              <a:rPr lang="en-US" sz="1000" kern="1200">
                <a:solidFill>
                  <a:schemeClr val="bg1">
                    <a:lumMod val="65000"/>
                  </a:schemeClr>
                </a:solidFill>
                <a:latin typeface="+mj-lt"/>
                <a:ea typeface="+mn-ea"/>
                <a:cs typeface="+mn-cs"/>
              </a:rPr>
              <a:t>Content</a:t>
            </a:r>
            <a:br>
              <a:rPr lang="en-US" sz="1000" kern="1200">
                <a:solidFill>
                  <a:schemeClr val="bg1">
                    <a:lumMod val="65000"/>
                  </a:schemeClr>
                </a:solidFill>
                <a:latin typeface="+mj-lt"/>
                <a:ea typeface="+mn-ea"/>
                <a:cs typeface="+mn-cs"/>
              </a:rPr>
            </a:br>
            <a:r>
              <a:rPr lang="en-US" sz="1000" kern="1200">
                <a:solidFill>
                  <a:schemeClr val="bg1">
                    <a:lumMod val="65000"/>
                  </a:schemeClr>
                </a:solidFill>
                <a:latin typeface="+mj-lt"/>
                <a:ea typeface="+mn-ea"/>
                <a:cs typeface="+mn-cs"/>
              </a:rPr>
              <a:t>area</a:t>
            </a:r>
          </a:p>
        </p:txBody>
      </p:sp>
      <p:cxnSp>
        <p:nvCxnSpPr>
          <p:cNvPr id="22" name="Straight Connector 21">
            <a:extLst>
              <a:ext uri="{FF2B5EF4-FFF2-40B4-BE49-F238E27FC236}">
                <a16:creationId xmlns:a16="http://schemas.microsoft.com/office/drawing/2014/main" id="{B6B1C10B-69AA-477E-94FC-A37243E08CFD}"/>
              </a:ext>
            </a:extLst>
          </p:cNvPr>
          <p:cNvCxnSpPr>
            <a:cxnSpLocks/>
          </p:cNvCxnSpPr>
          <p:nvPr userDrawn="1"/>
        </p:nvCxnSpPr>
        <p:spPr>
          <a:xfrm>
            <a:off x="12338675" y="6440488"/>
            <a:ext cx="6855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DE5B1274-C41D-4AF0-9BA6-C18714F9F8B1}"/>
              </a:ext>
            </a:extLst>
          </p:cNvPr>
          <p:cNvCxnSpPr>
            <a:cxnSpLocks/>
          </p:cNvCxnSpPr>
          <p:nvPr userDrawn="1"/>
        </p:nvCxnSpPr>
        <p:spPr>
          <a:xfrm>
            <a:off x="12338675" y="1193799"/>
            <a:ext cx="6855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2E2F7AF6-B706-4153-AF2C-F3C2817BCF8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93313" y="6578476"/>
            <a:ext cx="567076" cy="147351"/>
          </a:xfrm>
          <a:prstGeom prst="rect">
            <a:avLst/>
          </a:prstGeom>
        </p:spPr>
      </p:pic>
    </p:spTree>
    <p:extLst>
      <p:ext uri="{BB962C8B-B14F-4D97-AF65-F5344CB8AC3E}">
        <p14:creationId xmlns:p14="http://schemas.microsoft.com/office/powerpoint/2010/main" val="297352665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6" r:id="rId14"/>
    <p:sldLayoutId id="2147483714" r:id="rId15"/>
    <p:sldLayoutId id="2147483715" r:id="rId16"/>
    <p:sldLayoutId id="2147483716" r:id="rId17"/>
  </p:sldLayoutIdLst>
  <p:hf sldNum="0" hdr="0" ftr="0" dt="0"/>
  <p:txStyles>
    <p:titleStyle>
      <a:lvl1pPr algn="l" defTabSz="1088291" rtl="0" eaLnBrk="1" latinLnBrk="0" hangingPunct="1">
        <a:spcBef>
          <a:spcPct val="0"/>
        </a:spcBef>
        <a:buNone/>
        <a:defRPr sz="2800" b="0" i="0" u="none" kern="1200">
          <a:solidFill>
            <a:srgbClr val="EB1000"/>
          </a:solidFill>
          <a:latin typeface="+mj-lt"/>
          <a:ea typeface="+mj-ea"/>
          <a:cs typeface="+mj-cs"/>
        </a:defRPr>
      </a:lvl1pPr>
    </p:titleStyle>
    <p:bodyStyle>
      <a:lvl1pPr marL="274638" indent="-265113" algn="l" defTabSz="1088291" rtl="0" eaLnBrk="1" latinLnBrk="0" hangingPunct="1">
        <a:spcBef>
          <a:spcPts val="714"/>
        </a:spcBef>
        <a:buClr>
          <a:schemeClr val="tx1"/>
        </a:buClr>
        <a:buSzPct val="70000"/>
        <a:buFont typeface="Wingdings" pitchFamily="2" charset="2"/>
        <a:buChar char="§"/>
        <a:defRPr sz="2200" kern="1200">
          <a:solidFill>
            <a:schemeClr val="tx1"/>
          </a:solidFill>
          <a:latin typeface="+mn-lt"/>
          <a:ea typeface="+mn-ea"/>
          <a:cs typeface="+mn-cs"/>
        </a:defRPr>
      </a:lvl1pPr>
      <a:lvl2pPr marL="551703" indent="-275852" algn="l" defTabSz="1088291" rtl="0" eaLnBrk="1" latinLnBrk="0" hangingPunct="1">
        <a:spcBef>
          <a:spcPts val="714"/>
        </a:spcBef>
        <a:buClr>
          <a:schemeClr val="tx1"/>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tx1"/>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tx1"/>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tx1"/>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5ACBF0"/>
          </p15:clr>
        </p15:guide>
        <p15:guide id="2" pos="4032">
          <p15:clr>
            <a:srgbClr val="FDE53C"/>
          </p15:clr>
        </p15:guide>
        <p15:guide id="3" pos="3651">
          <p15:clr>
            <a:srgbClr val="FDE53C"/>
          </p15:clr>
        </p15:guide>
        <p15:guide id="4" pos="5758">
          <p15:clr>
            <a:srgbClr val="5ACBF0"/>
          </p15:clr>
        </p15:guide>
        <p15:guide id="5" pos="7488">
          <p15:clr>
            <a:srgbClr val="A4A3A4"/>
          </p15:clr>
        </p15:guide>
        <p15:guide id="6" pos="1919">
          <p15:clr>
            <a:srgbClr val="5ACBF0"/>
          </p15:clr>
        </p15:guide>
        <p15:guide id="7" pos="191">
          <p15:clr>
            <a:srgbClr val="A4A3A4"/>
          </p15:clr>
        </p15:guide>
        <p15:guide id="8" orient="horz" pos="2405">
          <p15:clr>
            <a:srgbClr val="5ACBF0"/>
          </p15:clr>
        </p15:guide>
        <p15:guide id="11" orient="horz" pos="751">
          <p15:clr>
            <a:srgbClr val="F26B43"/>
          </p15:clr>
        </p15:guide>
        <p15:guide id="14" orient="horz" pos="4057">
          <p15:clr>
            <a:srgbClr val="F26B43"/>
          </p15:clr>
        </p15:guide>
        <p15:guide id="15" orient="horz" pos="3924">
          <p15:clr>
            <a:srgbClr val="A4A3A4"/>
          </p15:clr>
        </p15:guide>
        <p15:guide id="17" pos="2560">
          <p15:clr>
            <a:srgbClr val="C35EA4"/>
          </p15:clr>
        </p15:guide>
        <p15:guide id="18" pos="5120">
          <p15:clr>
            <a:srgbClr val="C35EA4"/>
          </p15:clr>
        </p15:guide>
        <p15:guide id="19" pos="1728">
          <p15:clr>
            <a:srgbClr val="FDE53C"/>
          </p15:clr>
        </p15:guide>
        <p15:guide id="20" pos="2106">
          <p15:clr>
            <a:srgbClr val="FDE53C"/>
          </p15:clr>
        </p15:guide>
        <p15:guide id="21" pos="2369">
          <p15:clr>
            <a:srgbClr val="9FCC3B"/>
          </p15:clr>
        </p15:guide>
        <p15:guide id="22" pos="2749">
          <p15:clr>
            <a:srgbClr val="9FCC3B"/>
          </p15:clr>
        </p15:guide>
        <p15:guide id="23" pos="4925">
          <p15:clr>
            <a:srgbClr val="9FCC3B"/>
          </p15:clr>
        </p15:guide>
        <p15:guide id="24" pos="5309">
          <p15:clr>
            <a:srgbClr val="9FCC3B"/>
          </p15:clr>
        </p15:guide>
        <p15:guide id="25" pos="5565">
          <p15:clr>
            <a:srgbClr val="FDE53C"/>
          </p15:clr>
        </p15:guide>
        <p15:guide id="26" pos="5947">
          <p15:clr>
            <a:srgbClr val="FDE53C"/>
          </p15:clr>
        </p15:guide>
        <p15:guide id="27" orient="horz" pos="2594">
          <p15:clr>
            <a:srgbClr val="FDE53C"/>
          </p15:clr>
        </p15:guide>
        <p15:guide id="28" orient="horz" pos="2208">
          <p15:clr>
            <a:srgbClr val="FDE53C"/>
          </p15:clr>
        </p15:guide>
        <p15:guide id="35" orient="horz" pos="1053">
          <p15:clr>
            <a:srgbClr val="FDE53C"/>
          </p15:clr>
        </p15:guide>
        <p15:guide id="36" orient="horz" pos="89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7B56F46-A6CE-664B-A333-C2ABA8BB0302}"/>
              </a:ext>
            </a:extLst>
          </p:cNvPr>
          <p:cNvSpPr>
            <a:spLocks noGrp="1"/>
          </p:cNvSpPr>
          <p:nvPr>
            <p:ph type="dt" sz="half" idx="2"/>
          </p:nvPr>
        </p:nvSpPr>
        <p:spPr>
          <a:xfrm>
            <a:off x="11559241" y="6921698"/>
            <a:ext cx="632759" cy="267660"/>
          </a:xfrm>
          <a:prstGeom prst="rect">
            <a:avLst/>
          </a:prstGeom>
        </p:spPr>
        <p:txBody>
          <a:bodyPr vert="horz" lIns="91440" tIns="45720" rIns="91440" bIns="45720" rtlCol="0" anchor="t"/>
          <a:lstStyle>
            <a:lvl1pPr algn="l">
              <a:defRPr sz="800" b="0" i="0">
                <a:solidFill>
                  <a:srgbClr val="6E6E6E"/>
                </a:solidFill>
                <a:latin typeface="Adobe Clean" panose="020B0503020404020204" pitchFamily="34" charset="0"/>
              </a:defRPr>
            </a:lvl1pPr>
          </a:lstStyle>
          <a:p>
            <a:fld id="{C13374DE-F523-4144-90A2-C47F06AF466D}" type="datetime1">
              <a:rPr lang="en-US" smtClean="0"/>
              <a:t>7/14/2023</a:t>
            </a:fld>
            <a:endParaRPr lang="en-US"/>
          </a:p>
        </p:txBody>
      </p:sp>
      <p:sp>
        <p:nvSpPr>
          <p:cNvPr id="3" name="Footer Placeholder 4">
            <a:extLst>
              <a:ext uri="{FF2B5EF4-FFF2-40B4-BE49-F238E27FC236}">
                <a16:creationId xmlns:a16="http://schemas.microsoft.com/office/drawing/2014/main" id="{EE3A79FF-5E5A-2542-8EE6-C0AC5DC24E80}"/>
              </a:ext>
            </a:extLst>
          </p:cNvPr>
          <p:cNvSpPr>
            <a:spLocks noGrp="1"/>
          </p:cNvSpPr>
          <p:nvPr>
            <p:ph type="ftr" sz="quarter" idx="3"/>
          </p:nvPr>
        </p:nvSpPr>
        <p:spPr>
          <a:xfrm>
            <a:off x="1344499" y="6560363"/>
            <a:ext cx="4348378" cy="267660"/>
          </a:xfrm>
          <a:prstGeom prst="rect">
            <a:avLst/>
          </a:prstGeom>
        </p:spPr>
        <p:txBody>
          <a:bodyPr vert="horz" lIns="91440" tIns="45720" rIns="91440" bIns="45720" rtlCol="0" anchor="t"/>
          <a:lstStyle>
            <a:lvl1pPr algn="l">
              <a:lnSpc>
                <a:spcPct val="100000"/>
              </a:lnSpc>
              <a:defRPr sz="800" b="0" i="0">
                <a:solidFill>
                  <a:srgbClr val="6E6E6E"/>
                </a:solidFill>
                <a:latin typeface="Adobe Clean" panose="020B0503020404020204" pitchFamily="34" charset="0"/>
              </a:defRPr>
            </a:lvl1pPr>
          </a:lstStyle>
          <a:p>
            <a:r>
              <a:rPr lang="en-US"/>
              <a:t>Footer Goes Here</a:t>
            </a:r>
          </a:p>
        </p:txBody>
      </p:sp>
      <p:sp>
        <p:nvSpPr>
          <p:cNvPr id="4" name="Slide Number Placeholder 5">
            <a:extLst>
              <a:ext uri="{FF2B5EF4-FFF2-40B4-BE49-F238E27FC236}">
                <a16:creationId xmlns:a16="http://schemas.microsoft.com/office/drawing/2014/main" id="{40984DC9-2E6F-4F4D-995A-3BDA04912AE7}"/>
              </a:ext>
            </a:extLst>
          </p:cNvPr>
          <p:cNvSpPr>
            <a:spLocks noGrp="1"/>
          </p:cNvSpPr>
          <p:nvPr>
            <p:ph type="sldNum" sz="quarter" idx="4"/>
          </p:nvPr>
        </p:nvSpPr>
        <p:spPr>
          <a:xfrm>
            <a:off x="5895408" y="6560363"/>
            <a:ext cx="401186" cy="267660"/>
          </a:xfrm>
          <a:prstGeom prst="rect">
            <a:avLst/>
          </a:prstGeom>
        </p:spPr>
        <p:txBody>
          <a:bodyPr vert="horz" lIns="91440" tIns="45720" rIns="91440" bIns="45720" rtlCol="0" anchor="t"/>
          <a:lstStyle>
            <a:lvl1pPr algn="ctr">
              <a:defRPr sz="800" b="0" i="0">
                <a:solidFill>
                  <a:schemeClr val="tx1">
                    <a:tint val="75000"/>
                  </a:schemeClr>
                </a:solidFill>
                <a:latin typeface="Adobe Clean" panose="020B0503020404020204" pitchFamily="34" charset="0"/>
              </a:defRPr>
            </a:lvl1pPr>
          </a:lstStyle>
          <a:p>
            <a:fld id="{2D54ABF7-EC33-204F-A680-BCCE3CA2411A}" type="slidenum">
              <a:rPr lang="en-US" smtClean="0"/>
              <a:pPr/>
              <a:t>‹#›</a:t>
            </a:fld>
            <a:endParaRPr lang="en-US"/>
          </a:p>
        </p:txBody>
      </p:sp>
      <p:sp>
        <p:nvSpPr>
          <p:cNvPr id="5" name="Title Placeholder 4">
            <a:extLst>
              <a:ext uri="{FF2B5EF4-FFF2-40B4-BE49-F238E27FC236}">
                <a16:creationId xmlns:a16="http://schemas.microsoft.com/office/drawing/2014/main" id="{353DCA3C-5094-B14F-B080-18DFB21FDCAA}"/>
              </a:ext>
            </a:extLst>
          </p:cNvPr>
          <p:cNvSpPr>
            <a:spLocks noGrp="1"/>
          </p:cNvSpPr>
          <p:nvPr>
            <p:ph type="title"/>
          </p:nvPr>
        </p:nvSpPr>
        <p:spPr>
          <a:xfrm>
            <a:off x="306050" y="312660"/>
            <a:ext cx="11494008" cy="647458"/>
          </a:xfrm>
          <a:prstGeom prst="rect">
            <a:avLst/>
          </a:prstGeom>
        </p:spPr>
        <p:txBody>
          <a:bodyPr vert="horz" lIns="45720" tIns="45720" rIns="45720" bIns="45720" rtlCol="0" anchor="t">
            <a:noAutofit/>
          </a:bodyPr>
          <a:lstStyle/>
          <a:p>
            <a:r>
              <a:rPr lang="en-US"/>
              <a:t>Click to edit Master title style</a:t>
            </a:r>
          </a:p>
        </p:txBody>
      </p:sp>
      <p:sp>
        <p:nvSpPr>
          <p:cNvPr id="13" name="Text Placeholder 2">
            <a:extLst>
              <a:ext uri="{FF2B5EF4-FFF2-40B4-BE49-F238E27FC236}">
                <a16:creationId xmlns:a16="http://schemas.microsoft.com/office/drawing/2014/main" id="{B4EB161B-A0C5-1C48-A3B3-3D947E982DA8}"/>
              </a:ext>
            </a:extLst>
          </p:cNvPr>
          <p:cNvSpPr>
            <a:spLocks noGrp="1"/>
          </p:cNvSpPr>
          <p:nvPr>
            <p:ph type="body" idx="1"/>
          </p:nvPr>
        </p:nvSpPr>
        <p:spPr>
          <a:xfrm>
            <a:off x="292613" y="1401699"/>
            <a:ext cx="11518083" cy="4632976"/>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1DD2B9E-6BA2-414A-A3E6-165875CDED83}"/>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78923" y="6578697"/>
            <a:ext cx="566078" cy="147131"/>
          </a:xfrm>
          <a:prstGeom prst="rect">
            <a:avLst/>
          </a:prstGeom>
        </p:spPr>
      </p:pic>
      <p:sp>
        <p:nvSpPr>
          <p:cNvPr id="10" name="Date Placeholder 3">
            <a:extLst>
              <a:ext uri="{FF2B5EF4-FFF2-40B4-BE49-F238E27FC236}">
                <a16:creationId xmlns:a16="http://schemas.microsoft.com/office/drawing/2014/main" id="{A3C8BD2E-F820-48C1-9E0B-681BB0E8517D}"/>
              </a:ext>
            </a:extLst>
          </p:cNvPr>
          <p:cNvSpPr txBox="1">
            <a:spLocks/>
          </p:cNvSpPr>
          <p:nvPr userDrawn="1"/>
        </p:nvSpPr>
        <p:spPr>
          <a:xfrm>
            <a:off x="9302848" y="6560363"/>
            <a:ext cx="2599605"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auto" latinLnBrk="0" hangingPunct="1">
              <a:lnSpc>
                <a:spcPct val="100000"/>
              </a:lnSpc>
              <a:spcBef>
                <a:spcPts val="0"/>
              </a:spcBef>
              <a:spcAft>
                <a:spcPts val="0"/>
              </a:spcAft>
              <a:buClrTx/>
              <a:buSzTx/>
              <a:buFontTx/>
              <a:buNone/>
              <a:tabLst/>
              <a:defRPr/>
            </a:pPr>
            <a:r>
              <a:rPr lang="en-US" sz="800" baseline="0">
                <a:solidFill>
                  <a:srgbClr val="6E6E6E"/>
                </a:solidFill>
                <a:latin typeface="Adobe Clean" panose="020B0503020404020204" pitchFamily="34" charset="0"/>
              </a:rPr>
              <a:t>©2022 Adobe. All Rights Reserved. Adobe Confidential.</a:t>
            </a:r>
          </a:p>
        </p:txBody>
      </p:sp>
    </p:spTree>
    <p:extLst>
      <p:ext uri="{BB962C8B-B14F-4D97-AF65-F5344CB8AC3E}">
        <p14:creationId xmlns:p14="http://schemas.microsoft.com/office/powerpoint/2010/main" val="20660726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sldNum="0" hdr="0" ftr="0" dt="0"/>
  <p:txStyles>
    <p:titleStyle>
      <a:lvl1pPr algn="l" defTabSz="914126" rtl="0" eaLnBrk="1" latinLnBrk="0" hangingPunct="1">
        <a:lnSpc>
          <a:spcPct val="90000"/>
        </a:lnSpc>
        <a:spcBef>
          <a:spcPct val="0"/>
        </a:spcBef>
        <a:buNone/>
        <a:defRPr sz="2799" b="0" i="0" kern="1200">
          <a:solidFill>
            <a:srgbClr val="FA0F00"/>
          </a:solidFill>
          <a:latin typeface="Adobe Clean ExtraBold" panose="020B0503020404020204" pitchFamily="34" charset="0"/>
          <a:ea typeface="+mj-ea"/>
          <a:cs typeface="+mj-cs"/>
        </a:defRPr>
      </a:lvl1pPr>
    </p:titleStyle>
    <p:bodyStyle>
      <a:lvl1pPr marL="228531" indent="-228531" algn="l" defTabSz="914126" rtl="0" eaLnBrk="1" latinLnBrk="0" hangingPunct="1">
        <a:lnSpc>
          <a:spcPct val="100000"/>
        </a:lnSpc>
        <a:spcBef>
          <a:spcPts val="1799"/>
        </a:spcBef>
        <a:buSzPct val="70000"/>
        <a:buFont typeface="Arial" panose="020B0604020202020204" pitchFamily="34" charset="0"/>
        <a:buChar char="•"/>
        <a:defRPr sz="2199" b="0" i="0" kern="1200">
          <a:solidFill>
            <a:schemeClr val="tx1"/>
          </a:solidFill>
          <a:latin typeface="Adobe Clean SemiLight" panose="020B0403020404020204" pitchFamily="34" charset="0"/>
          <a:ea typeface="+mn-ea"/>
          <a:cs typeface="+mn-cs"/>
        </a:defRPr>
      </a:lvl1pPr>
      <a:lvl2pPr marL="685594" indent="-228531" algn="l" defTabSz="914126" rtl="0" eaLnBrk="1" latinLnBrk="0" hangingPunct="1">
        <a:lnSpc>
          <a:spcPct val="100000"/>
        </a:lnSpc>
        <a:spcBef>
          <a:spcPts val="1799"/>
        </a:spcBef>
        <a:buSzPct val="70000"/>
        <a:buFont typeface="Arial" panose="020B0604020202020204" pitchFamily="34" charset="0"/>
        <a:buChar char="•"/>
        <a:defRPr sz="1999" b="0" i="0" kern="1200">
          <a:solidFill>
            <a:schemeClr val="tx1"/>
          </a:solidFill>
          <a:latin typeface="Adobe Clean SemiLight" panose="020B0403020404020204" pitchFamily="34" charset="0"/>
          <a:ea typeface="+mn-ea"/>
          <a:cs typeface="+mn-cs"/>
        </a:defRPr>
      </a:lvl2pPr>
      <a:lvl3pPr marL="1142657" indent="-228531" algn="l" defTabSz="914126" rtl="0" eaLnBrk="1" latinLnBrk="0" hangingPunct="1">
        <a:lnSpc>
          <a:spcPct val="100000"/>
        </a:lnSpc>
        <a:spcBef>
          <a:spcPts val="1799"/>
        </a:spcBef>
        <a:buSzPct val="70000"/>
        <a:buFont typeface="Arial" panose="020B0604020202020204" pitchFamily="34" charset="0"/>
        <a:buChar char="•"/>
        <a:defRPr sz="1799" b="0" i="0" kern="1200">
          <a:solidFill>
            <a:schemeClr val="tx1"/>
          </a:solidFill>
          <a:latin typeface="Adobe Clean SemiLight" panose="020B0403020404020204" pitchFamily="34" charset="0"/>
          <a:ea typeface="+mn-ea"/>
          <a:cs typeface="+mn-cs"/>
        </a:defRPr>
      </a:lvl3pPr>
      <a:lvl4pPr marL="1599720" indent="-228531" algn="l" defTabSz="914126" rtl="0" eaLnBrk="1" latinLnBrk="0" hangingPunct="1">
        <a:lnSpc>
          <a:spcPct val="100000"/>
        </a:lnSpc>
        <a:spcBef>
          <a:spcPts val="1799"/>
        </a:spcBef>
        <a:buSzPct val="70000"/>
        <a:buFont typeface="Arial" panose="020B0604020202020204" pitchFamily="34" charset="0"/>
        <a:buChar char="•"/>
        <a:defRPr sz="1600" b="0" i="0" kern="1200">
          <a:solidFill>
            <a:schemeClr val="tx1"/>
          </a:solidFill>
          <a:latin typeface="Adobe Clean SemiLight" panose="020B0403020404020204" pitchFamily="34" charset="0"/>
          <a:ea typeface="+mn-ea"/>
          <a:cs typeface="+mn-cs"/>
        </a:defRPr>
      </a:lvl4pPr>
      <a:lvl5pPr marL="2056783" indent="-228531" algn="l" defTabSz="914126" rtl="0" eaLnBrk="1" latinLnBrk="0" hangingPunct="1">
        <a:lnSpc>
          <a:spcPct val="100000"/>
        </a:lnSpc>
        <a:spcBef>
          <a:spcPts val="1799"/>
        </a:spcBef>
        <a:buSzPct val="70000"/>
        <a:buFont typeface="Arial" panose="020B0604020202020204" pitchFamily="34" charset="0"/>
        <a:buChar char="•"/>
        <a:defRPr sz="1400" b="0" i="0" kern="1200">
          <a:solidFill>
            <a:schemeClr val="tx1"/>
          </a:solidFill>
          <a:latin typeface="Adobe Clean SemiLight" panose="020B0403020404020204" pitchFamily="34"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04">
          <p15:clr>
            <a:srgbClr val="F26B43"/>
          </p15:clr>
        </p15:guide>
        <p15:guide id="2" orient="horz" pos="4055">
          <p15:clr>
            <a:srgbClr val="F26B43"/>
          </p15:clr>
        </p15:guide>
        <p15:guide id="3"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07.jpg"/><Relationship Id="rId5" Type="http://schemas.openxmlformats.org/officeDocument/2006/relationships/image" Target="../media/image106.jpe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1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7.png"/><Relationship Id="rId21" Type="http://schemas.openxmlformats.org/officeDocument/2006/relationships/image" Target="../media/image133.svg"/><Relationship Id="rId7" Type="http://schemas.openxmlformats.org/officeDocument/2006/relationships/image" Target="../media/image121.png"/><Relationship Id="rId12" Type="http://schemas.openxmlformats.org/officeDocument/2006/relationships/image" Target="../media/image110.png"/><Relationship Id="rId17" Type="http://schemas.openxmlformats.org/officeDocument/2006/relationships/image" Target="../media/image129.svg"/><Relationship Id="rId2" Type="http://schemas.openxmlformats.org/officeDocument/2006/relationships/notesSlide" Target="../notesSlides/notesSlide9.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27.xml"/><Relationship Id="rId6" Type="http://schemas.openxmlformats.org/officeDocument/2006/relationships/image" Target="../media/image120.png"/><Relationship Id="rId11" Type="http://schemas.openxmlformats.org/officeDocument/2006/relationships/image" Target="../media/image105.png"/><Relationship Id="rId5" Type="http://schemas.openxmlformats.org/officeDocument/2006/relationships/image" Target="../media/image119.png"/><Relationship Id="rId15" Type="http://schemas.openxmlformats.org/officeDocument/2006/relationships/image" Target="../media/image127.svg"/><Relationship Id="rId10" Type="http://schemas.openxmlformats.org/officeDocument/2006/relationships/image" Target="../media/image124.png"/><Relationship Id="rId19" Type="http://schemas.openxmlformats.org/officeDocument/2006/relationships/image" Target="../media/image131.sv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6.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4.png"/><Relationship Id="rId7"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86.png"/><Relationship Id="rId10" Type="http://schemas.microsoft.com/office/2007/relationships/hdphoto" Target="../media/hdphoto6.wdp"/><Relationship Id="rId4" Type="http://schemas.microsoft.com/office/2007/relationships/hdphoto" Target="../media/hdphoto4.wdp"/><Relationship Id="rId9" Type="http://schemas.openxmlformats.org/officeDocument/2006/relationships/image" Target="../media/image136.png"/></Relationships>
</file>

<file path=ppt/slides/_rels/slide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3" Type="http://schemas.openxmlformats.org/officeDocument/2006/relationships/image" Target="../media/image146.jpeg"/><Relationship Id="rId18" Type="http://schemas.openxmlformats.org/officeDocument/2006/relationships/image" Target="../media/image127.svg"/><Relationship Id="rId26" Type="http://schemas.openxmlformats.org/officeDocument/2006/relationships/image" Target="../media/image155.png"/><Relationship Id="rId39" Type="http://schemas.openxmlformats.org/officeDocument/2006/relationships/image" Target="../media/image165.png"/><Relationship Id="rId21" Type="http://schemas.openxmlformats.org/officeDocument/2006/relationships/image" Target="../media/image150.png"/><Relationship Id="rId34" Type="http://schemas.openxmlformats.org/officeDocument/2006/relationships/image" Target="../media/image163.png"/><Relationship Id="rId7" Type="http://schemas.openxmlformats.org/officeDocument/2006/relationships/image" Target="../media/image142.png"/><Relationship Id="rId2" Type="http://schemas.openxmlformats.org/officeDocument/2006/relationships/notesSlide" Target="../notesSlides/notesSlide13.xml"/><Relationship Id="rId16" Type="http://schemas.openxmlformats.org/officeDocument/2006/relationships/image" Target="../media/image133.svg"/><Relationship Id="rId20" Type="http://schemas.openxmlformats.org/officeDocument/2006/relationships/image" Target="../media/image149.svg"/><Relationship Id="rId29" Type="http://schemas.openxmlformats.org/officeDocument/2006/relationships/image" Target="../media/image158.svg"/><Relationship Id="rId41" Type="http://schemas.openxmlformats.org/officeDocument/2006/relationships/image" Target="../media/image167.png"/><Relationship Id="rId1" Type="http://schemas.openxmlformats.org/officeDocument/2006/relationships/slideLayout" Target="../slideLayouts/slideLayout31.xml"/><Relationship Id="rId6" Type="http://schemas.openxmlformats.org/officeDocument/2006/relationships/image" Target="../media/image141.svg"/><Relationship Id="rId11" Type="http://schemas.openxmlformats.org/officeDocument/2006/relationships/image" Target="../media/image144.png"/><Relationship Id="rId24" Type="http://schemas.openxmlformats.org/officeDocument/2006/relationships/image" Target="../media/image153.png"/><Relationship Id="rId32" Type="http://schemas.openxmlformats.org/officeDocument/2006/relationships/image" Target="../media/image161.png"/><Relationship Id="rId37" Type="http://schemas.openxmlformats.org/officeDocument/2006/relationships/image" Target="../media/image130.png"/><Relationship Id="rId40" Type="http://schemas.openxmlformats.org/officeDocument/2006/relationships/image" Target="../media/image166.svg"/><Relationship Id="rId5" Type="http://schemas.openxmlformats.org/officeDocument/2006/relationships/image" Target="../media/image140.png"/><Relationship Id="rId15" Type="http://schemas.openxmlformats.org/officeDocument/2006/relationships/image" Target="../media/image132.png"/><Relationship Id="rId23" Type="http://schemas.openxmlformats.org/officeDocument/2006/relationships/image" Target="../media/image152.svg"/><Relationship Id="rId28" Type="http://schemas.openxmlformats.org/officeDocument/2006/relationships/image" Target="../media/image157.png"/><Relationship Id="rId36" Type="http://schemas.openxmlformats.org/officeDocument/2006/relationships/image" Target="../media/image125.png"/><Relationship Id="rId10" Type="http://schemas.openxmlformats.org/officeDocument/2006/relationships/image" Target="../media/image129.svg"/><Relationship Id="rId19" Type="http://schemas.openxmlformats.org/officeDocument/2006/relationships/image" Target="../media/image148.png"/><Relationship Id="rId31" Type="http://schemas.openxmlformats.org/officeDocument/2006/relationships/image" Target="../media/image160.svg"/><Relationship Id="rId4" Type="http://schemas.openxmlformats.org/officeDocument/2006/relationships/image" Target="../media/image139.svg"/><Relationship Id="rId9" Type="http://schemas.openxmlformats.org/officeDocument/2006/relationships/image" Target="../media/image128.png"/><Relationship Id="rId14" Type="http://schemas.openxmlformats.org/officeDocument/2006/relationships/image" Target="../media/image147.jpeg"/><Relationship Id="rId22" Type="http://schemas.openxmlformats.org/officeDocument/2006/relationships/image" Target="../media/image151.png"/><Relationship Id="rId27" Type="http://schemas.openxmlformats.org/officeDocument/2006/relationships/image" Target="../media/image156.svg"/><Relationship Id="rId30" Type="http://schemas.openxmlformats.org/officeDocument/2006/relationships/image" Target="../media/image159.png"/><Relationship Id="rId35" Type="http://schemas.openxmlformats.org/officeDocument/2006/relationships/image" Target="../media/image164.svg"/><Relationship Id="rId8" Type="http://schemas.openxmlformats.org/officeDocument/2006/relationships/image" Target="../media/image143.svg"/><Relationship Id="rId3" Type="http://schemas.openxmlformats.org/officeDocument/2006/relationships/image" Target="../media/image138.png"/><Relationship Id="rId12" Type="http://schemas.openxmlformats.org/officeDocument/2006/relationships/image" Target="../media/image145.svg"/><Relationship Id="rId17" Type="http://schemas.openxmlformats.org/officeDocument/2006/relationships/image" Target="../media/image126.png"/><Relationship Id="rId25" Type="http://schemas.openxmlformats.org/officeDocument/2006/relationships/image" Target="../media/image154.svg"/><Relationship Id="rId33" Type="http://schemas.openxmlformats.org/officeDocument/2006/relationships/image" Target="../media/image162.svg"/><Relationship Id="rId38" Type="http://schemas.openxmlformats.org/officeDocument/2006/relationships/image" Target="../media/image131.svg"/></Relationships>
</file>

<file path=ppt/slides/_rels/slide17.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eg"/><Relationship Id="rId7" Type="http://schemas.openxmlformats.org/officeDocument/2006/relationships/image" Target="../media/image172.sv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171.png"/><Relationship Id="rId5" Type="http://schemas.openxmlformats.org/officeDocument/2006/relationships/image" Target="../media/image170.svg"/><Relationship Id="rId4" Type="http://schemas.openxmlformats.org/officeDocument/2006/relationships/image" Target="../media/image169.png"/><Relationship Id="rId9" Type="http://schemas.openxmlformats.org/officeDocument/2006/relationships/image" Target="../media/image174.svg"/></Relationships>
</file>

<file path=ppt/slides/_rels/slide1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xml"/><Relationship Id="rId1" Type="http://schemas.openxmlformats.org/officeDocument/2006/relationships/slideLayout" Target="../slideLayouts/slideLayout56.xml"/><Relationship Id="rId5" Type="http://schemas.openxmlformats.org/officeDocument/2006/relationships/image" Target="../media/image177.png"/><Relationship Id="rId4" Type="http://schemas.openxmlformats.org/officeDocument/2006/relationships/image" Target="../media/image176.png"/></Relationships>
</file>

<file path=ppt/slides/_rels/slide1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48.sv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3" Type="http://schemas.openxmlformats.org/officeDocument/2006/relationships/image" Target="../media/image146.jpeg"/><Relationship Id="rId18" Type="http://schemas.openxmlformats.org/officeDocument/2006/relationships/image" Target="../media/image127.svg"/><Relationship Id="rId26" Type="http://schemas.openxmlformats.org/officeDocument/2006/relationships/image" Target="../media/image155.png"/><Relationship Id="rId39" Type="http://schemas.openxmlformats.org/officeDocument/2006/relationships/image" Target="../media/image130.png"/><Relationship Id="rId21" Type="http://schemas.openxmlformats.org/officeDocument/2006/relationships/image" Target="../media/image150.png"/><Relationship Id="rId34" Type="http://schemas.openxmlformats.org/officeDocument/2006/relationships/image" Target="../media/image163.png"/><Relationship Id="rId7" Type="http://schemas.openxmlformats.org/officeDocument/2006/relationships/image" Target="../media/image142.png"/><Relationship Id="rId12" Type="http://schemas.openxmlformats.org/officeDocument/2006/relationships/image" Target="../media/image145.svg"/><Relationship Id="rId17" Type="http://schemas.openxmlformats.org/officeDocument/2006/relationships/image" Target="../media/image126.png"/><Relationship Id="rId25" Type="http://schemas.openxmlformats.org/officeDocument/2006/relationships/image" Target="../media/image154.svg"/><Relationship Id="rId33" Type="http://schemas.openxmlformats.org/officeDocument/2006/relationships/image" Target="../media/image162.svg"/><Relationship Id="rId38" Type="http://schemas.openxmlformats.org/officeDocument/2006/relationships/image" Target="../media/image166.svg"/><Relationship Id="rId2" Type="http://schemas.openxmlformats.org/officeDocument/2006/relationships/notesSlide" Target="../notesSlides/notesSlide18.xml"/><Relationship Id="rId16" Type="http://schemas.openxmlformats.org/officeDocument/2006/relationships/image" Target="../media/image133.svg"/><Relationship Id="rId20" Type="http://schemas.openxmlformats.org/officeDocument/2006/relationships/image" Target="../media/image149.svg"/><Relationship Id="rId29" Type="http://schemas.openxmlformats.org/officeDocument/2006/relationships/image" Target="../media/image158.svg"/><Relationship Id="rId1" Type="http://schemas.openxmlformats.org/officeDocument/2006/relationships/slideLayout" Target="../slideLayouts/slideLayout31.xml"/><Relationship Id="rId6" Type="http://schemas.openxmlformats.org/officeDocument/2006/relationships/image" Target="../media/image141.svg"/><Relationship Id="rId11" Type="http://schemas.openxmlformats.org/officeDocument/2006/relationships/image" Target="../media/image144.png"/><Relationship Id="rId24" Type="http://schemas.openxmlformats.org/officeDocument/2006/relationships/image" Target="../media/image153.png"/><Relationship Id="rId32" Type="http://schemas.openxmlformats.org/officeDocument/2006/relationships/image" Target="../media/image161.png"/><Relationship Id="rId37" Type="http://schemas.openxmlformats.org/officeDocument/2006/relationships/image" Target="../media/image165.png"/><Relationship Id="rId40" Type="http://schemas.openxmlformats.org/officeDocument/2006/relationships/image" Target="../media/image131.svg"/><Relationship Id="rId5" Type="http://schemas.openxmlformats.org/officeDocument/2006/relationships/image" Target="../media/image140.png"/><Relationship Id="rId15" Type="http://schemas.openxmlformats.org/officeDocument/2006/relationships/image" Target="../media/image132.png"/><Relationship Id="rId23" Type="http://schemas.openxmlformats.org/officeDocument/2006/relationships/image" Target="../media/image152.svg"/><Relationship Id="rId28" Type="http://schemas.openxmlformats.org/officeDocument/2006/relationships/image" Target="../media/image157.png"/><Relationship Id="rId36" Type="http://schemas.openxmlformats.org/officeDocument/2006/relationships/image" Target="../media/image125.png"/><Relationship Id="rId10" Type="http://schemas.openxmlformats.org/officeDocument/2006/relationships/image" Target="../media/image129.svg"/><Relationship Id="rId19" Type="http://schemas.openxmlformats.org/officeDocument/2006/relationships/image" Target="../media/image148.png"/><Relationship Id="rId31" Type="http://schemas.openxmlformats.org/officeDocument/2006/relationships/image" Target="../media/image160.svg"/><Relationship Id="rId4" Type="http://schemas.openxmlformats.org/officeDocument/2006/relationships/image" Target="../media/image139.svg"/><Relationship Id="rId9" Type="http://schemas.openxmlformats.org/officeDocument/2006/relationships/image" Target="../media/image128.png"/><Relationship Id="rId14" Type="http://schemas.openxmlformats.org/officeDocument/2006/relationships/image" Target="../media/image147.jpeg"/><Relationship Id="rId22" Type="http://schemas.openxmlformats.org/officeDocument/2006/relationships/image" Target="../media/image151.png"/><Relationship Id="rId27" Type="http://schemas.openxmlformats.org/officeDocument/2006/relationships/image" Target="../media/image156.svg"/><Relationship Id="rId30" Type="http://schemas.openxmlformats.org/officeDocument/2006/relationships/image" Target="../media/image159.png"/><Relationship Id="rId35" Type="http://schemas.openxmlformats.org/officeDocument/2006/relationships/image" Target="../media/image164.svg"/><Relationship Id="rId8" Type="http://schemas.openxmlformats.org/officeDocument/2006/relationships/image" Target="../media/image143.svg"/><Relationship Id="rId3" Type="http://schemas.openxmlformats.org/officeDocument/2006/relationships/image" Target="../media/image138.png"/></Relationships>
</file>

<file path=ppt/slides/_rels/slide2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xml"/><Relationship Id="rId1" Type="http://schemas.openxmlformats.org/officeDocument/2006/relationships/slideLayout" Target="../slideLayouts/slideLayout56.xml"/><Relationship Id="rId5" Type="http://schemas.openxmlformats.org/officeDocument/2006/relationships/image" Target="../media/image181.png"/><Relationship Id="rId4" Type="http://schemas.openxmlformats.org/officeDocument/2006/relationships/image" Target="../media/image180.png"/></Relationships>
</file>

<file path=ppt/slides/_rels/slide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4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3" Type="http://schemas.openxmlformats.org/officeDocument/2006/relationships/image" Target="../media/image62.jp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jpg"/><Relationship Id="rId21" Type="http://schemas.openxmlformats.org/officeDocument/2006/relationships/image" Target="../media/image70.jpg"/><Relationship Id="rId34" Type="http://schemas.openxmlformats.org/officeDocument/2006/relationships/image" Target="../media/image83.png"/><Relationship Id="rId7" Type="http://schemas.openxmlformats.org/officeDocument/2006/relationships/image" Target="../media/image56.jpg"/><Relationship Id="rId12" Type="http://schemas.openxmlformats.org/officeDocument/2006/relationships/image" Target="../media/image61.png"/><Relationship Id="rId17" Type="http://schemas.openxmlformats.org/officeDocument/2006/relationships/image" Target="../media/image66.jpg"/><Relationship Id="rId25" Type="http://schemas.openxmlformats.org/officeDocument/2006/relationships/image" Target="../media/image74.jpg"/><Relationship Id="rId33" Type="http://schemas.openxmlformats.org/officeDocument/2006/relationships/image" Target="../media/image82.png"/><Relationship Id="rId2" Type="http://schemas.openxmlformats.org/officeDocument/2006/relationships/notesSlide" Target="../notesSlides/notesSlide2.xml"/><Relationship Id="rId16" Type="http://schemas.openxmlformats.org/officeDocument/2006/relationships/image" Target="../media/image65.jp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slideLayout" Target="../slideLayouts/slideLayout24.xml"/><Relationship Id="rId6" Type="http://schemas.openxmlformats.org/officeDocument/2006/relationships/image" Target="../media/image55.jpg"/><Relationship Id="rId11" Type="http://schemas.openxmlformats.org/officeDocument/2006/relationships/image" Target="../media/image60.jpg"/><Relationship Id="rId24" Type="http://schemas.openxmlformats.org/officeDocument/2006/relationships/image" Target="../media/image73.jpg"/><Relationship Id="rId32" Type="http://schemas.openxmlformats.org/officeDocument/2006/relationships/image" Target="../media/image81.jpg"/><Relationship Id="rId5" Type="http://schemas.openxmlformats.org/officeDocument/2006/relationships/image" Target="../media/image54.jpg"/><Relationship Id="rId15" Type="http://schemas.openxmlformats.org/officeDocument/2006/relationships/image" Target="../media/image64.png"/><Relationship Id="rId23" Type="http://schemas.openxmlformats.org/officeDocument/2006/relationships/image" Target="../media/image72.jpg"/><Relationship Id="rId28" Type="http://schemas.openxmlformats.org/officeDocument/2006/relationships/image" Target="../media/image77.jpg"/><Relationship Id="rId10" Type="http://schemas.openxmlformats.org/officeDocument/2006/relationships/image" Target="../media/image59.png"/><Relationship Id="rId19" Type="http://schemas.openxmlformats.org/officeDocument/2006/relationships/image" Target="../media/image68.jpg"/><Relationship Id="rId31" Type="http://schemas.openxmlformats.org/officeDocument/2006/relationships/image" Target="../media/image80.jpg"/><Relationship Id="rId4" Type="http://schemas.openxmlformats.org/officeDocument/2006/relationships/image" Target="../media/image53.png"/><Relationship Id="rId9" Type="http://schemas.openxmlformats.org/officeDocument/2006/relationships/image" Target="../media/image58.jpg"/><Relationship Id="rId14" Type="http://schemas.openxmlformats.org/officeDocument/2006/relationships/image" Target="../media/image63.jpg"/><Relationship Id="rId22" Type="http://schemas.openxmlformats.org/officeDocument/2006/relationships/image" Target="../media/image71.jpg"/><Relationship Id="rId27" Type="http://schemas.openxmlformats.org/officeDocument/2006/relationships/image" Target="../media/image76.jpg"/><Relationship Id="rId30" Type="http://schemas.openxmlformats.org/officeDocument/2006/relationships/image" Target="../media/image79.jpg"/><Relationship Id="rId35" Type="http://schemas.openxmlformats.org/officeDocument/2006/relationships/image" Target="../media/image84.png"/><Relationship Id="rId8" Type="http://schemas.openxmlformats.org/officeDocument/2006/relationships/image" Target="../media/image57.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86.png"/><Relationship Id="rId4" Type="http://schemas.microsoft.com/office/2007/relationships/hdphoto" Target="../media/hdphoto1.wdp"/><Relationship Id="rId9"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3" Type="http://schemas.openxmlformats.org/officeDocument/2006/relationships/image" Target="../media/image90.png"/><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1D2B9C-ADDF-2245-8490-A574D76A7495}"/>
              </a:ext>
            </a:extLst>
          </p:cNvPr>
          <p:cNvSpPr>
            <a:spLocks noGrp="1"/>
          </p:cNvSpPr>
          <p:nvPr>
            <p:ph sz="quarter" idx="12"/>
          </p:nvPr>
        </p:nvSpPr>
        <p:spPr/>
        <p:txBody>
          <a:bodyPr/>
          <a:lstStyle/>
          <a:p>
            <a:r>
              <a:rPr lang="en-US"/>
              <a:t>A guide to using this deck.</a:t>
            </a:r>
          </a:p>
        </p:txBody>
      </p:sp>
      <p:sp>
        <p:nvSpPr>
          <p:cNvPr id="3" name="object 3">
            <a:extLst>
              <a:ext uri="{FF2B5EF4-FFF2-40B4-BE49-F238E27FC236}">
                <a16:creationId xmlns:a16="http://schemas.microsoft.com/office/drawing/2014/main" id="{C08FB553-EDF7-834E-B6DF-3D484F630607}"/>
              </a:ext>
            </a:extLst>
          </p:cNvPr>
          <p:cNvSpPr txBox="1"/>
          <p:nvPr/>
        </p:nvSpPr>
        <p:spPr>
          <a:xfrm>
            <a:off x="217025" y="159425"/>
            <a:ext cx="5317490" cy="323807"/>
          </a:xfrm>
          <a:prstGeom prst="rect">
            <a:avLst/>
          </a:prstGeom>
        </p:spPr>
        <p:txBody>
          <a:bodyPr vert="horz" wrap="square" lIns="0" tIns="15875" rIns="0" bIns="0" rtlCol="0">
            <a:spAutoFit/>
          </a:bodyPr>
          <a:lstStyle/>
          <a:p>
            <a:pPr marL="12700" marR="5080">
              <a:spcBef>
                <a:spcPts val="125"/>
              </a:spcBef>
            </a:pPr>
            <a:r>
              <a:rPr lang="en-US" sz="2000">
                <a:solidFill>
                  <a:srgbClr val="FFFFFF"/>
                </a:solidFill>
                <a:latin typeface="Adobe Clean" panose="020B0503020404020204" pitchFamily="34" charset="0"/>
                <a:cs typeface="Arial"/>
              </a:rPr>
              <a:t>Late update: October 2022</a:t>
            </a:r>
          </a:p>
        </p:txBody>
      </p:sp>
    </p:spTree>
    <p:extLst>
      <p:ext uri="{BB962C8B-B14F-4D97-AF65-F5344CB8AC3E}">
        <p14:creationId xmlns:p14="http://schemas.microsoft.com/office/powerpoint/2010/main" val="2570425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78679-73FE-4349-BE37-D7AEBBFA9BE4}"/>
              </a:ext>
            </a:extLst>
          </p:cNvPr>
          <p:cNvSpPr>
            <a:spLocks noGrp="1"/>
          </p:cNvSpPr>
          <p:nvPr>
            <p:ph type="title"/>
          </p:nvPr>
        </p:nvSpPr>
        <p:spPr/>
        <p:txBody>
          <a:bodyPr/>
          <a:lstStyle/>
          <a:p>
            <a:r>
              <a:rPr lang="en-US"/>
              <a:t>Adobe’s mission in education</a:t>
            </a:r>
          </a:p>
        </p:txBody>
      </p:sp>
      <p:pic>
        <p:nvPicPr>
          <p:cNvPr id="2" name="object 22">
            <a:extLst>
              <a:ext uri="{FF2B5EF4-FFF2-40B4-BE49-F238E27FC236}">
                <a16:creationId xmlns:a16="http://schemas.microsoft.com/office/drawing/2014/main" id="{6EFFC104-3907-A2E1-B7D4-29E0F82FD8B9}"/>
              </a:ext>
            </a:extLst>
          </p:cNvPr>
          <p:cNvPicPr/>
          <p:nvPr/>
        </p:nvPicPr>
        <p:blipFill>
          <a:blip r:embed="rId3" cstate="print"/>
          <a:stretch>
            <a:fillRect/>
          </a:stretch>
        </p:blipFill>
        <p:spPr>
          <a:xfrm>
            <a:off x="8101047" y="2323243"/>
            <a:ext cx="4090953" cy="1933225"/>
          </a:xfrm>
          <a:prstGeom prst="rect">
            <a:avLst/>
          </a:prstGeom>
        </p:spPr>
      </p:pic>
      <p:pic>
        <p:nvPicPr>
          <p:cNvPr id="3" name="object 2">
            <a:extLst>
              <a:ext uri="{FF2B5EF4-FFF2-40B4-BE49-F238E27FC236}">
                <a16:creationId xmlns:a16="http://schemas.microsoft.com/office/drawing/2014/main" id="{BC075A56-E1B7-364C-76CC-3EB6BDF0ECC1}"/>
              </a:ext>
            </a:extLst>
          </p:cNvPr>
          <p:cNvPicPr/>
          <p:nvPr/>
        </p:nvPicPr>
        <p:blipFill>
          <a:blip r:embed="rId4" cstate="print"/>
          <a:stretch>
            <a:fillRect/>
          </a:stretch>
        </p:blipFill>
        <p:spPr>
          <a:xfrm>
            <a:off x="11696700" y="6528879"/>
            <a:ext cx="187401" cy="258050"/>
          </a:xfrm>
          <a:prstGeom prst="rect">
            <a:avLst/>
          </a:prstGeom>
        </p:spPr>
      </p:pic>
      <p:sp>
        <p:nvSpPr>
          <p:cNvPr id="15" name="object 11">
            <a:extLst>
              <a:ext uri="{FF2B5EF4-FFF2-40B4-BE49-F238E27FC236}">
                <a16:creationId xmlns:a16="http://schemas.microsoft.com/office/drawing/2014/main" id="{0D400A64-691D-D9AB-F1A5-65B2D5C2AB48}"/>
              </a:ext>
            </a:extLst>
          </p:cNvPr>
          <p:cNvSpPr txBox="1"/>
          <p:nvPr/>
        </p:nvSpPr>
        <p:spPr>
          <a:xfrm>
            <a:off x="400396" y="4219955"/>
            <a:ext cx="2992755" cy="73353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dobeClean-ExtraBold"/>
                <a:ea typeface="+mn-ea"/>
                <a:cs typeface="AdobeClean-ExtraBold"/>
              </a:rPr>
              <a:t>Drive student engagement</a:t>
            </a:r>
            <a:endParaRPr kumimoji="0" sz="2000" b="0" i="0" u="none" strike="noStrike" kern="1200" cap="none" spc="0" normalizeH="0" baseline="0" noProof="0">
              <a:ln>
                <a:noFill/>
              </a:ln>
              <a:solidFill>
                <a:srgbClr val="000000"/>
              </a:solidFill>
              <a:effectLst/>
              <a:uLnTx/>
              <a:uFillTx/>
              <a:latin typeface="AdobeClean-ExtraBold"/>
              <a:ea typeface="+mn-ea"/>
              <a:cs typeface="AdobeClean-ExtraBold"/>
            </a:endParaRPr>
          </a:p>
          <a:p>
            <a:pPr marL="207645" marR="0" lvl="0" indent="-178435" algn="l" defTabSz="914400" rtl="0" eaLnBrk="1" fontAlgn="auto" latinLnBrk="0" hangingPunct="1">
              <a:lnSpc>
                <a:spcPct val="100000"/>
              </a:lnSpc>
              <a:spcBef>
                <a:spcPts val="1310"/>
              </a:spcBef>
              <a:spcAft>
                <a:spcPts val="0"/>
              </a:spcAft>
              <a:buClrTx/>
              <a:buSzPct val="81250"/>
              <a:buFont typeface="Arial"/>
              <a:buChar char="•"/>
              <a:tabLst>
                <a:tab pos="208279" algn="l"/>
              </a:tabLst>
              <a:defRPr/>
            </a:pPr>
            <a:endParaRPr kumimoji="0" sz="1600" b="0" i="0" u="none" strike="noStrike" kern="1200" cap="none" spc="0" normalizeH="0" baseline="0" noProof="0">
              <a:ln>
                <a:noFill/>
              </a:ln>
              <a:solidFill>
                <a:srgbClr val="000000"/>
              </a:solidFill>
              <a:effectLst/>
              <a:uLnTx/>
              <a:uFillTx/>
              <a:latin typeface="AdobeClean-SemiLight"/>
              <a:ea typeface="+mn-ea"/>
              <a:cs typeface="AdobeClean-SemiLight"/>
            </a:endParaRPr>
          </a:p>
        </p:txBody>
      </p:sp>
      <p:sp>
        <p:nvSpPr>
          <p:cNvPr id="16" name="object 12">
            <a:extLst>
              <a:ext uri="{FF2B5EF4-FFF2-40B4-BE49-F238E27FC236}">
                <a16:creationId xmlns:a16="http://schemas.microsoft.com/office/drawing/2014/main" id="{9553E359-4AD0-3EDF-1DA6-E7825DB3F0F0}"/>
              </a:ext>
            </a:extLst>
          </p:cNvPr>
          <p:cNvSpPr txBox="1"/>
          <p:nvPr/>
        </p:nvSpPr>
        <p:spPr>
          <a:xfrm>
            <a:off x="4489457" y="4219955"/>
            <a:ext cx="3385036" cy="3206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dobeClean-ExtraBold"/>
                <a:ea typeface="+mn-ea"/>
                <a:cs typeface="AdobeClean-ExtraBold"/>
              </a:rPr>
              <a:t>Enable career readiness</a:t>
            </a:r>
            <a:endParaRPr kumimoji="0" sz="2000" b="0" i="0" u="none" strike="noStrike" kern="1200" cap="none" spc="0" normalizeH="0" baseline="0" noProof="0">
              <a:ln>
                <a:noFill/>
              </a:ln>
              <a:solidFill>
                <a:srgbClr val="000000"/>
              </a:solidFill>
              <a:effectLst/>
              <a:uLnTx/>
              <a:uFillTx/>
              <a:latin typeface="AdobeClean-ExtraBold"/>
              <a:ea typeface="+mn-ea"/>
              <a:cs typeface="AdobeClean-ExtraBold"/>
            </a:endParaRPr>
          </a:p>
        </p:txBody>
      </p:sp>
      <p:sp>
        <p:nvSpPr>
          <p:cNvPr id="17" name="object 14">
            <a:extLst>
              <a:ext uri="{FF2B5EF4-FFF2-40B4-BE49-F238E27FC236}">
                <a16:creationId xmlns:a16="http://schemas.microsoft.com/office/drawing/2014/main" id="{A3828DDA-CF29-BDC0-51F2-64C2EE32B4EC}"/>
              </a:ext>
            </a:extLst>
          </p:cNvPr>
          <p:cNvSpPr txBox="1"/>
          <p:nvPr/>
        </p:nvSpPr>
        <p:spPr>
          <a:xfrm>
            <a:off x="8287984" y="4219955"/>
            <a:ext cx="2722880" cy="33020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dobeClean-ExtraBold"/>
                <a:ea typeface="+mn-ea"/>
                <a:cs typeface="AdobeClean-ExtraBold"/>
              </a:rPr>
              <a:t>Transform institutions</a:t>
            </a:r>
            <a:endParaRPr kumimoji="0" sz="2000" b="0" i="0" u="none" strike="noStrike" kern="1200" cap="none" spc="0" normalizeH="0" baseline="0" noProof="0">
              <a:ln>
                <a:noFill/>
              </a:ln>
              <a:solidFill>
                <a:srgbClr val="000000"/>
              </a:solidFill>
              <a:effectLst/>
              <a:uLnTx/>
              <a:uFillTx/>
              <a:latin typeface="AdobeClean-ExtraBold"/>
              <a:ea typeface="+mn-ea"/>
              <a:cs typeface="AdobeClean-ExtraBold"/>
            </a:endParaRPr>
          </a:p>
        </p:txBody>
      </p:sp>
      <p:pic>
        <p:nvPicPr>
          <p:cNvPr id="18" name="Picture 17" descr="A teacher teaching a class&#10;&#10;Description automatically generated with low confidence">
            <a:extLst>
              <a:ext uri="{FF2B5EF4-FFF2-40B4-BE49-F238E27FC236}">
                <a16:creationId xmlns:a16="http://schemas.microsoft.com/office/drawing/2014/main" id="{824A6CFD-4600-9D30-E867-AACD63F4C4B4}"/>
              </a:ext>
            </a:extLst>
          </p:cNvPr>
          <p:cNvPicPr>
            <a:picLocks noChangeAspect="1"/>
          </p:cNvPicPr>
          <p:nvPr/>
        </p:nvPicPr>
        <p:blipFill rotWithShape="1">
          <a:blip r:embed="rId5"/>
          <a:srcRect l="21924" t="429" r="28993" b="32434"/>
          <a:stretch/>
        </p:blipFill>
        <p:spPr>
          <a:xfrm>
            <a:off x="1" y="1065107"/>
            <a:ext cx="4056644" cy="3180661"/>
          </a:xfrm>
          <a:prstGeom prst="rect">
            <a:avLst/>
          </a:prstGeom>
        </p:spPr>
      </p:pic>
      <p:sp>
        <p:nvSpPr>
          <p:cNvPr id="20" name="Rectangle 19">
            <a:extLst>
              <a:ext uri="{FF2B5EF4-FFF2-40B4-BE49-F238E27FC236}">
                <a16:creationId xmlns:a16="http://schemas.microsoft.com/office/drawing/2014/main" id="{02E7E6E4-EA76-BFD8-9289-219A4C51966B}"/>
              </a:ext>
            </a:extLst>
          </p:cNvPr>
          <p:cNvSpPr/>
          <p:nvPr/>
        </p:nvSpPr>
        <p:spPr>
          <a:xfrm>
            <a:off x="0" y="5150360"/>
            <a:ext cx="12188823" cy="1226321"/>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21" name="TextBox 20">
            <a:extLst>
              <a:ext uri="{FF2B5EF4-FFF2-40B4-BE49-F238E27FC236}">
                <a16:creationId xmlns:a16="http://schemas.microsoft.com/office/drawing/2014/main" id="{A9F7021F-55EC-A0EA-A309-6FD8ECFB10D2}"/>
              </a:ext>
            </a:extLst>
          </p:cNvPr>
          <p:cNvSpPr txBox="1"/>
          <p:nvPr/>
        </p:nvSpPr>
        <p:spPr>
          <a:xfrm>
            <a:off x="1242450" y="5334065"/>
            <a:ext cx="97071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dobeClean-Black"/>
                <a:ea typeface="+mn-ea"/>
                <a:cs typeface="+mn-cs"/>
              </a:rPr>
              <a:t>Ensure ubiquitous access &amp; equity to ALL students</a:t>
            </a:r>
          </a:p>
        </p:txBody>
      </p:sp>
      <p:sp>
        <p:nvSpPr>
          <p:cNvPr id="22" name="TextBox 21">
            <a:extLst>
              <a:ext uri="{FF2B5EF4-FFF2-40B4-BE49-F238E27FC236}">
                <a16:creationId xmlns:a16="http://schemas.microsoft.com/office/drawing/2014/main" id="{8EBCA76C-4C93-8371-CA77-35761DC24417}"/>
              </a:ext>
            </a:extLst>
          </p:cNvPr>
          <p:cNvSpPr txBox="1"/>
          <p:nvPr/>
        </p:nvSpPr>
        <p:spPr>
          <a:xfrm>
            <a:off x="1295335" y="5734767"/>
            <a:ext cx="99284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dobe Clean" panose="020B0503020404020204" pitchFamily="34" charset="0"/>
                <a:ea typeface="+mn-ea"/>
                <a:cs typeface="+mn-cs"/>
              </a:rPr>
              <a:t>Close the digital divide by putting powerful tools and platforms in the hands of all students equally</a:t>
            </a:r>
          </a:p>
        </p:txBody>
      </p:sp>
      <p:pic>
        <p:nvPicPr>
          <p:cNvPr id="25" name="object 23">
            <a:extLst>
              <a:ext uri="{FF2B5EF4-FFF2-40B4-BE49-F238E27FC236}">
                <a16:creationId xmlns:a16="http://schemas.microsoft.com/office/drawing/2014/main" id="{BBBC09C0-5B68-DA26-FD00-C2C2F5ECD76B}"/>
              </a:ext>
            </a:extLst>
          </p:cNvPr>
          <p:cNvPicPr/>
          <p:nvPr/>
        </p:nvPicPr>
        <p:blipFill rotWithShape="1">
          <a:blip r:embed="rId6" cstate="print"/>
          <a:srcRect t="24677"/>
          <a:stretch/>
        </p:blipFill>
        <p:spPr>
          <a:xfrm>
            <a:off x="8101047" y="1062270"/>
            <a:ext cx="4096957" cy="1527381"/>
          </a:xfrm>
          <a:prstGeom prst="rect">
            <a:avLst/>
          </a:prstGeom>
        </p:spPr>
      </p:pic>
      <p:pic>
        <p:nvPicPr>
          <p:cNvPr id="26" name="object 9">
            <a:extLst>
              <a:ext uri="{FF2B5EF4-FFF2-40B4-BE49-F238E27FC236}">
                <a16:creationId xmlns:a16="http://schemas.microsoft.com/office/drawing/2014/main" id="{D9C2FAC4-F226-07A5-3A4A-00D0C99FC4DB}"/>
              </a:ext>
            </a:extLst>
          </p:cNvPr>
          <p:cNvPicPr/>
          <p:nvPr/>
        </p:nvPicPr>
        <p:blipFill rotWithShape="1">
          <a:blip r:embed="rId7" cstate="print"/>
          <a:srcRect l="33467" r="33917"/>
          <a:stretch/>
        </p:blipFill>
        <p:spPr>
          <a:xfrm>
            <a:off x="8089206" y="1114224"/>
            <a:ext cx="4099617" cy="3129212"/>
          </a:xfrm>
          <a:prstGeom prst="rect">
            <a:avLst/>
          </a:prstGeom>
        </p:spPr>
      </p:pic>
      <p:pic>
        <p:nvPicPr>
          <p:cNvPr id="39" name="object 11">
            <a:extLst>
              <a:ext uri="{FF2B5EF4-FFF2-40B4-BE49-F238E27FC236}">
                <a16:creationId xmlns:a16="http://schemas.microsoft.com/office/drawing/2014/main" id="{D2A757EE-24EF-46CE-3351-CCA129DEAD0A}"/>
              </a:ext>
            </a:extLst>
          </p:cNvPr>
          <p:cNvPicPr/>
          <p:nvPr/>
        </p:nvPicPr>
        <p:blipFill>
          <a:blip r:embed="rId8" cstate="print"/>
          <a:stretch>
            <a:fillRect/>
          </a:stretch>
        </p:blipFill>
        <p:spPr>
          <a:xfrm>
            <a:off x="-30441" y="1077814"/>
            <a:ext cx="4074349" cy="3165622"/>
          </a:xfrm>
          <a:prstGeom prst="rect">
            <a:avLst/>
          </a:prstGeom>
        </p:spPr>
      </p:pic>
      <p:pic>
        <p:nvPicPr>
          <p:cNvPr id="41" name="object 19">
            <a:extLst>
              <a:ext uri="{FF2B5EF4-FFF2-40B4-BE49-F238E27FC236}">
                <a16:creationId xmlns:a16="http://schemas.microsoft.com/office/drawing/2014/main" id="{B3BCFA08-1EDB-7017-9C09-D54BB0F06140}"/>
              </a:ext>
            </a:extLst>
          </p:cNvPr>
          <p:cNvPicPr/>
          <p:nvPr/>
        </p:nvPicPr>
        <p:blipFill rotWithShape="1">
          <a:blip r:embed="rId9" cstate="print"/>
          <a:srcRect l="50134"/>
          <a:stretch/>
        </p:blipFill>
        <p:spPr>
          <a:xfrm>
            <a:off x="4050869" y="1062271"/>
            <a:ext cx="4056644" cy="3194198"/>
          </a:xfrm>
          <a:prstGeom prst="rect">
            <a:avLst/>
          </a:prstGeom>
        </p:spPr>
      </p:pic>
      <p:grpSp>
        <p:nvGrpSpPr>
          <p:cNvPr id="27" name="Group 26">
            <a:extLst>
              <a:ext uri="{FF2B5EF4-FFF2-40B4-BE49-F238E27FC236}">
                <a16:creationId xmlns:a16="http://schemas.microsoft.com/office/drawing/2014/main" id="{38A12948-C7F5-E27A-EECE-2C33EADB402D}"/>
              </a:ext>
            </a:extLst>
          </p:cNvPr>
          <p:cNvGrpSpPr/>
          <p:nvPr/>
        </p:nvGrpSpPr>
        <p:grpSpPr>
          <a:xfrm>
            <a:off x="0" y="4245769"/>
            <a:ext cx="12188823" cy="914400"/>
            <a:chOff x="-28561" y="2859416"/>
            <a:chExt cx="12188823" cy="914400"/>
          </a:xfrm>
        </p:grpSpPr>
        <p:pic>
          <p:nvPicPr>
            <p:cNvPr id="28" name="object 25">
              <a:extLst>
                <a:ext uri="{FF2B5EF4-FFF2-40B4-BE49-F238E27FC236}">
                  <a16:creationId xmlns:a16="http://schemas.microsoft.com/office/drawing/2014/main" id="{FF9F4BE3-4289-A254-0208-A07002E2F45C}"/>
                </a:ext>
              </a:extLst>
            </p:cNvPr>
            <p:cNvPicPr/>
            <p:nvPr/>
          </p:nvPicPr>
          <p:blipFill>
            <a:blip r:embed="rId10" cstate="print"/>
            <a:stretch>
              <a:fillRect/>
            </a:stretch>
          </p:blipFill>
          <p:spPr>
            <a:xfrm>
              <a:off x="-28561" y="2859416"/>
              <a:ext cx="12188823" cy="914400"/>
            </a:xfrm>
            <a:prstGeom prst="rect">
              <a:avLst/>
            </a:prstGeom>
          </p:spPr>
        </p:pic>
        <p:sp>
          <p:nvSpPr>
            <p:cNvPr id="29" name="object 27">
              <a:extLst>
                <a:ext uri="{FF2B5EF4-FFF2-40B4-BE49-F238E27FC236}">
                  <a16:creationId xmlns:a16="http://schemas.microsoft.com/office/drawing/2014/main" id="{66F08D6A-5B03-CED5-78EE-1BD17BF6C69D}"/>
                </a:ext>
              </a:extLst>
            </p:cNvPr>
            <p:cNvSpPr txBox="1"/>
            <p:nvPr/>
          </p:nvSpPr>
          <p:spPr>
            <a:xfrm>
              <a:off x="4480662" y="3103533"/>
              <a:ext cx="372173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dobeClean-Black"/>
                  <a:ea typeface="+mn-ea"/>
                  <a:cs typeface="AdobeClean-Black"/>
                </a:rPr>
                <a:t>Enable career readiness</a:t>
              </a:r>
              <a:endParaRPr kumimoji="0" sz="2400" b="0" i="0" u="none" strike="noStrike" kern="1200" cap="none" spc="0" normalizeH="0" baseline="0" noProof="0">
                <a:ln>
                  <a:noFill/>
                </a:ln>
                <a:solidFill>
                  <a:srgbClr val="000000"/>
                </a:solidFill>
                <a:effectLst/>
                <a:uLnTx/>
                <a:uFillTx/>
                <a:latin typeface="AdobeClean-Black"/>
                <a:ea typeface="+mn-ea"/>
                <a:cs typeface="AdobeClean-Black"/>
              </a:endParaRPr>
            </a:p>
          </p:txBody>
        </p:sp>
        <p:sp>
          <p:nvSpPr>
            <p:cNvPr id="32" name="object 29">
              <a:extLst>
                <a:ext uri="{FF2B5EF4-FFF2-40B4-BE49-F238E27FC236}">
                  <a16:creationId xmlns:a16="http://schemas.microsoft.com/office/drawing/2014/main" id="{D6951980-0C9C-3203-3E98-D0089437128C}"/>
                </a:ext>
              </a:extLst>
            </p:cNvPr>
            <p:cNvSpPr txBox="1"/>
            <p:nvPr/>
          </p:nvSpPr>
          <p:spPr>
            <a:xfrm>
              <a:off x="8465104" y="2908925"/>
              <a:ext cx="3432450" cy="75148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dobeClean-Black"/>
                  <a:ea typeface="+mn-ea"/>
                  <a:cs typeface="AdobeClean-Black"/>
                </a:rPr>
                <a:t>Drive transformation for  institutional success</a:t>
              </a:r>
              <a:endParaRPr kumimoji="0" sz="2400" b="0" i="0" u="none" strike="noStrike" kern="1200" cap="none" spc="0" normalizeH="0" baseline="0" noProof="0">
                <a:ln>
                  <a:noFill/>
                </a:ln>
                <a:solidFill>
                  <a:srgbClr val="000000"/>
                </a:solidFill>
                <a:effectLst/>
                <a:uLnTx/>
                <a:uFillTx/>
                <a:latin typeface="AdobeClean-Black"/>
                <a:ea typeface="+mn-ea"/>
                <a:cs typeface="AdobeClean-Black"/>
              </a:endParaRPr>
            </a:p>
          </p:txBody>
        </p:sp>
        <p:sp>
          <p:nvSpPr>
            <p:cNvPr id="33" name="object 30">
              <a:extLst>
                <a:ext uri="{FF2B5EF4-FFF2-40B4-BE49-F238E27FC236}">
                  <a16:creationId xmlns:a16="http://schemas.microsoft.com/office/drawing/2014/main" id="{8C919072-546A-7F65-D8BF-3184FD1F40E6}"/>
                </a:ext>
              </a:extLst>
            </p:cNvPr>
            <p:cNvSpPr txBox="1"/>
            <p:nvPr/>
          </p:nvSpPr>
          <p:spPr>
            <a:xfrm>
              <a:off x="166688" y="3103533"/>
              <a:ext cx="3847417"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dobeClean-Black"/>
                  <a:ea typeface="+mn-ea"/>
                  <a:cs typeface="AdobeClean-Black"/>
                </a:rPr>
                <a:t>Increase student engagement</a:t>
              </a:r>
              <a:endParaRPr kumimoji="0" sz="2400" b="0" i="0" u="none" strike="noStrike" kern="1200" cap="none" spc="0" normalizeH="0" baseline="0" noProof="0">
                <a:ln>
                  <a:noFill/>
                </a:ln>
                <a:solidFill>
                  <a:srgbClr val="000000"/>
                </a:solidFill>
                <a:effectLst/>
                <a:uLnTx/>
                <a:uFillTx/>
                <a:latin typeface="AdobeClean-Black"/>
                <a:ea typeface="+mn-ea"/>
                <a:cs typeface="AdobeClean-Black"/>
              </a:endParaRPr>
            </a:p>
          </p:txBody>
        </p:sp>
      </p:grpSp>
    </p:spTree>
    <p:extLst>
      <p:ext uri="{BB962C8B-B14F-4D97-AF65-F5344CB8AC3E}">
        <p14:creationId xmlns:p14="http://schemas.microsoft.com/office/powerpoint/2010/main" val="339553139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5EEF3A9A-5D63-4B7A-8E21-FC9B99510991}"/>
              </a:ext>
            </a:extLst>
          </p:cNvPr>
          <p:cNvSpPr/>
          <p:nvPr/>
        </p:nvSpPr>
        <p:spPr>
          <a:xfrm>
            <a:off x="1589" y="1040187"/>
            <a:ext cx="12188824" cy="1384995"/>
          </a:xfrm>
          <a:prstGeom prst="roundRect">
            <a:avLst>
              <a:gd name="adj" fmla="val 0"/>
            </a:avLst>
          </a:prstGeom>
          <a:gradFill flip="none" rotWithShape="1">
            <a:gsLst>
              <a:gs pos="0">
                <a:srgbClr val="FA1100"/>
              </a:gs>
              <a:gs pos="29000">
                <a:srgbClr val="FFC518"/>
              </a:gs>
              <a:gs pos="53000">
                <a:srgbClr val="5FDC4C"/>
              </a:gs>
              <a:gs pos="97345">
                <a:srgbClr val="F754F5"/>
              </a:gs>
              <a:gs pos="77000">
                <a:srgbClr val="4488FE"/>
              </a:gs>
            </a:gsLst>
            <a:lin ang="0" scaled="1"/>
            <a:tileRect/>
          </a:gradFill>
          <a:ln>
            <a:noFill/>
          </a:ln>
        </p:spPr>
        <p:txBody>
          <a:bodyPr rtlCol="0" anchor="ctr"/>
          <a:lstStyle/>
          <a:p>
            <a:pPr>
              <a:lnSpc>
                <a:spcPct val="85000"/>
              </a:lnSpc>
              <a:defRPr/>
            </a:pPr>
            <a:endParaRPr lang="en-GB" sz="2400" kern="0">
              <a:solidFill>
                <a:srgbClr val="FFFFFF"/>
              </a:solidFill>
              <a:latin typeface="Adobe Clean ExtraBold"/>
            </a:endParaRPr>
          </a:p>
        </p:txBody>
      </p:sp>
      <p:sp>
        <p:nvSpPr>
          <p:cNvPr id="2" name="Title 1">
            <a:extLst>
              <a:ext uri="{FF2B5EF4-FFF2-40B4-BE49-F238E27FC236}">
                <a16:creationId xmlns:a16="http://schemas.microsoft.com/office/drawing/2014/main" id="{CAA67E42-731A-4D40-A55C-26B43F27CE01}"/>
              </a:ext>
            </a:extLst>
          </p:cNvPr>
          <p:cNvSpPr>
            <a:spLocks noGrp="1"/>
          </p:cNvSpPr>
          <p:nvPr>
            <p:ph type="title"/>
          </p:nvPr>
        </p:nvSpPr>
        <p:spPr>
          <a:xfrm>
            <a:off x="310897" y="404122"/>
            <a:ext cx="11494008" cy="646189"/>
          </a:xfrm>
        </p:spPr>
        <p:txBody>
          <a:bodyPr/>
          <a:lstStyle/>
          <a:p>
            <a:r>
              <a:rPr lang="en-US" b="1">
                <a:solidFill>
                  <a:schemeClr val="accent6"/>
                </a:solidFill>
              </a:rPr>
              <a:t>Creative &amp; digital tools that foster creativity enable student success</a:t>
            </a:r>
          </a:p>
        </p:txBody>
      </p:sp>
      <p:sp>
        <p:nvSpPr>
          <p:cNvPr id="21" name="Rectangle: Rounded Corners 20">
            <a:extLst>
              <a:ext uri="{FF2B5EF4-FFF2-40B4-BE49-F238E27FC236}">
                <a16:creationId xmlns:a16="http://schemas.microsoft.com/office/drawing/2014/main" id="{8F4DAE83-2F6D-4331-A13D-EE099B7CBF52}"/>
              </a:ext>
            </a:extLst>
          </p:cNvPr>
          <p:cNvSpPr/>
          <p:nvPr/>
        </p:nvSpPr>
        <p:spPr>
          <a:xfrm>
            <a:off x="306388" y="2211897"/>
            <a:ext cx="3755758" cy="4164007"/>
          </a:xfrm>
          <a:prstGeom prst="roundRect">
            <a:avLst>
              <a:gd name="adj" fmla="val 0"/>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dobe Clean SemiLight"/>
            </a:endParaRPr>
          </a:p>
        </p:txBody>
      </p:sp>
      <p:sp>
        <p:nvSpPr>
          <p:cNvPr id="22" name="Rectangle 21">
            <a:extLst>
              <a:ext uri="{FF2B5EF4-FFF2-40B4-BE49-F238E27FC236}">
                <a16:creationId xmlns:a16="http://schemas.microsoft.com/office/drawing/2014/main" id="{A2B21D23-874D-4A7C-B0C8-1AF0B7E3F0AC}"/>
              </a:ext>
            </a:extLst>
          </p:cNvPr>
          <p:cNvSpPr/>
          <p:nvPr/>
        </p:nvSpPr>
        <p:spPr>
          <a:xfrm>
            <a:off x="511984" y="4848933"/>
            <a:ext cx="3344567" cy="1169551"/>
          </a:xfrm>
          <a:prstGeom prst="rect">
            <a:avLst/>
          </a:prstGeom>
          <a:ln>
            <a:noFill/>
          </a:ln>
        </p:spPr>
        <p:txBody>
          <a:bodyPr wrap="square">
            <a:spAutoFit/>
          </a:bodyPr>
          <a:lstStyle/>
          <a:p>
            <a:pPr defTabSz="913852">
              <a:defRPr/>
            </a:pPr>
            <a:r>
              <a:rPr lang="en-US" sz="2000">
                <a:solidFill>
                  <a:srgbClr val="000000"/>
                </a:solidFill>
                <a:latin typeface="Adobe Clean ExtraBold"/>
              </a:rPr>
              <a:t>Digital tools &amp; skills</a:t>
            </a:r>
          </a:p>
          <a:p>
            <a:pPr defTabSz="913852">
              <a:defRPr/>
            </a:pPr>
            <a:endParaRPr lang="en-US">
              <a:solidFill>
                <a:srgbClr val="000000"/>
              </a:solidFill>
              <a:latin typeface="Adobe Clean SemiLight"/>
            </a:endParaRPr>
          </a:p>
          <a:p>
            <a:pPr defTabSz="913852">
              <a:defRPr/>
            </a:pPr>
            <a:r>
              <a:rPr lang="en-US" sz="1600">
                <a:solidFill>
                  <a:srgbClr val="000000"/>
                </a:solidFill>
                <a:latin typeface="Adobe Clean SemiLight"/>
              </a:rPr>
              <a:t>That drive </a:t>
            </a:r>
            <a:r>
              <a:rPr lang="en-US" sz="1600">
                <a:solidFill>
                  <a:srgbClr val="000000"/>
                </a:solidFill>
                <a:latin typeface="Adobe Clean ExtraBold"/>
              </a:rPr>
              <a:t>engagement</a:t>
            </a:r>
            <a:br>
              <a:rPr lang="en-US" sz="1600">
                <a:solidFill>
                  <a:srgbClr val="000000"/>
                </a:solidFill>
                <a:latin typeface="Adobe Clean SemiLight"/>
              </a:rPr>
            </a:br>
            <a:r>
              <a:rPr lang="en-US" sz="1600">
                <a:solidFill>
                  <a:srgbClr val="000000"/>
                </a:solidFill>
                <a:latin typeface="Adobe Clean SemiLight"/>
              </a:rPr>
              <a:t>and build </a:t>
            </a:r>
            <a:r>
              <a:rPr lang="en-US" sz="1600">
                <a:solidFill>
                  <a:srgbClr val="000000"/>
                </a:solidFill>
                <a:latin typeface="Adobe Clean ExtraBold"/>
              </a:rPr>
              <a:t>in-demand skills</a:t>
            </a:r>
          </a:p>
        </p:txBody>
      </p:sp>
      <p:cxnSp>
        <p:nvCxnSpPr>
          <p:cNvPr id="23" name="Straight Connector 22">
            <a:extLst>
              <a:ext uri="{FF2B5EF4-FFF2-40B4-BE49-F238E27FC236}">
                <a16:creationId xmlns:a16="http://schemas.microsoft.com/office/drawing/2014/main" id="{F6EE01B5-F17C-45B5-8EC3-43E6C6106459}"/>
              </a:ext>
            </a:extLst>
          </p:cNvPr>
          <p:cNvCxnSpPr>
            <a:cxnSpLocks/>
          </p:cNvCxnSpPr>
          <p:nvPr/>
        </p:nvCxnSpPr>
        <p:spPr>
          <a:xfrm>
            <a:off x="631046" y="5329212"/>
            <a:ext cx="1368072" cy="0"/>
          </a:xfrm>
          <a:prstGeom prst="line">
            <a:avLst/>
          </a:prstGeom>
          <a:noFill/>
          <a:ln w="19050" cap="rnd" cmpd="sng" algn="ctr">
            <a:solidFill>
              <a:srgbClr val="FD760D"/>
            </a:solidFill>
            <a:prstDash val="solid"/>
          </a:ln>
          <a:effectLst/>
        </p:spPr>
      </p:cxnSp>
      <p:sp>
        <p:nvSpPr>
          <p:cNvPr id="24" name="Rectangle: Rounded Corners 23">
            <a:extLst>
              <a:ext uri="{FF2B5EF4-FFF2-40B4-BE49-F238E27FC236}">
                <a16:creationId xmlns:a16="http://schemas.microsoft.com/office/drawing/2014/main" id="{8C2795AB-99E8-48F2-A9DC-022129CAF6B5}"/>
              </a:ext>
            </a:extLst>
          </p:cNvPr>
          <p:cNvSpPr/>
          <p:nvPr/>
        </p:nvSpPr>
        <p:spPr>
          <a:xfrm>
            <a:off x="4219710" y="2211896"/>
            <a:ext cx="3755758" cy="4164005"/>
          </a:xfrm>
          <a:prstGeom prst="roundRect">
            <a:avLst>
              <a:gd name="adj" fmla="val 0"/>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dobe Clean SemiLight"/>
            </a:endParaRPr>
          </a:p>
        </p:txBody>
      </p:sp>
      <p:sp>
        <p:nvSpPr>
          <p:cNvPr id="25" name="Rectangle 24">
            <a:extLst>
              <a:ext uri="{FF2B5EF4-FFF2-40B4-BE49-F238E27FC236}">
                <a16:creationId xmlns:a16="http://schemas.microsoft.com/office/drawing/2014/main" id="{85DA695A-DE05-4855-AA86-9298E0509A3D}"/>
              </a:ext>
            </a:extLst>
          </p:cNvPr>
          <p:cNvSpPr/>
          <p:nvPr/>
        </p:nvSpPr>
        <p:spPr>
          <a:xfrm>
            <a:off x="4425306" y="4848933"/>
            <a:ext cx="3344567" cy="1138773"/>
          </a:xfrm>
          <a:prstGeom prst="rect">
            <a:avLst/>
          </a:prstGeom>
        </p:spPr>
        <p:txBody>
          <a:bodyPr wrap="square">
            <a:spAutoFit/>
          </a:bodyPr>
          <a:lstStyle/>
          <a:p>
            <a:pPr defTabSz="913852">
              <a:defRPr/>
            </a:pPr>
            <a:r>
              <a:rPr lang="en-US">
                <a:solidFill>
                  <a:srgbClr val="000000"/>
                </a:solidFill>
                <a:latin typeface="Adobe Clean ExtraBold"/>
              </a:rPr>
              <a:t>Integral across all disciplines</a:t>
            </a:r>
          </a:p>
          <a:p>
            <a:pPr defTabSz="913852">
              <a:defRPr/>
            </a:pPr>
            <a:endParaRPr lang="en-US">
              <a:solidFill>
                <a:srgbClr val="000000"/>
              </a:solidFill>
              <a:latin typeface="Adobe Clean SemiLight"/>
            </a:endParaRPr>
          </a:p>
          <a:p>
            <a:pPr defTabSz="913852">
              <a:defRPr/>
            </a:pPr>
            <a:r>
              <a:rPr lang="en-US" sz="1600">
                <a:solidFill>
                  <a:srgbClr val="000000"/>
                </a:solidFill>
                <a:latin typeface="Adobe Clean SemiLight"/>
              </a:rPr>
              <a:t>To develop </a:t>
            </a:r>
            <a:r>
              <a:rPr lang="en-US" sz="1600">
                <a:solidFill>
                  <a:srgbClr val="000000"/>
                </a:solidFill>
                <a:latin typeface="Adobe Clean ExtraBold"/>
              </a:rPr>
              <a:t>higher order thinking skills </a:t>
            </a:r>
            <a:r>
              <a:rPr lang="en-US" sz="1600">
                <a:solidFill>
                  <a:srgbClr val="000000"/>
                </a:solidFill>
                <a:latin typeface="Adobe Clean SemiLight"/>
              </a:rPr>
              <a:t>and </a:t>
            </a:r>
            <a:r>
              <a:rPr lang="en-US" sz="1600">
                <a:solidFill>
                  <a:srgbClr val="000000"/>
                </a:solidFill>
                <a:latin typeface="Adobe Clean ExtraBold"/>
              </a:rPr>
              <a:t>deeper cognition</a:t>
            </a:r>
          </a:p>
        </p:txBody>
      </p:sp>
      <p:cxnSp>
        <p:nvCxnSpPr>
          <p:cNvPr id="26" name="Straight Connector 25">
            <a:extLst>
              <a:ext uri="{FF2B5EF4-FFF2-40B4-BE49-F238E27FC236}">
                <a16:creationId xmlns:a16="http://schemas.microsoft.com/office/drawing/2014/main" id="{283658F8-ADE4-48D3-A39D-09C0F3D13227}"/>
              </a:ext>
            </a:extLst>
          </p:cNvPr>
          <p:cNvCxnSpPr>
            <a:cxnSpLocks/>
          </p:cNvCxnSpPr>
          <p:nvPr/>
        </p:nvCxnSpPr>
        <p:spPr>
          <a:xfrm>
            <a:off x="4530080" y="5329212"/>
            <a:ext cx="1368072" cy="0"/>
          </a:xfrm>
          <a:prstGeom prst="line">
            <a:avLst/>
          </a:prstGeom>
          <a:noFill/>
          <a:ln w="19050" cap="rnd" cmpd="sng" algn="ctr">
            <a:solidFill>
              <a:srgbClr val="79D843"/>
            </a:solidFill>
            <a:prstDash val="solid"/>
          </a:ln>
          <a:effectLst/>
        </p:spPr>
      </p:cxnSp>
      <p:sp>
        <p:nvSpPr>
          <p:cNvPr id="27" name="Rectangle: Rounded Corners 26">
            <a:extLst>
              <a:ext uri="{FF2B5EF4-FFF2-40B4-BE49-F238E27FC236}">
                <a16:creationId xmlns:a16="http://schemas.microsoft.com/office/drawing/2014/main" id="{218FDE44-2774-48C2-A25B-78DAC3DDF67F}"/>
              </a:ext>
            </a:extLst>
          </p:cNvPr>
          <p:cNvSpPr/>
          <p:nvPr/>
        </p:nvSpPr>
        <p:spPr>
          <a:xfrm>
            <a:off x="8133030" y="2211896"/>
            <a:ext cx="3755758" cy="4164005"/>
          </a:xfrm>
          <a:prstGeom prst="roundRect">
            <a:avLst>
              <a:gd name="adj" fmla="val 0"/>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dobe Clean SemiLight"/>
            </a:endParaRPr>
          </a:p>
        </p:txBody>
      </p:sp>
      <p:sp>
        <p:nvSpPr>
          <p:cNvPr id="28" name="Rectangle 27">
            <a:extLst>
              <a:ext uri="{FF2B5EF4-FFF2-40B4-BE49-F238E27FC236}">
                <a16:creationId xmlns:a16="http://schemas.microsoft.com/office/drawing/2014/main" id="{ABFDE610-935B-4604-ACAC-0A110AFDECE0}"/>
              </a:ext>
            </a:extLst>
          </p:cNvPr>
          <p:cNvSpPr/>
          <p:nvPr/>
        </p:nvSpPr>
        <p:spPr>
          <a:xfrm>
            <a:off x="8338627" y="4848933"/>
            <a:ext cx="3344567" cy="1138773"/>
          </a:xfrm>
          <a:prstGeom prst="rect">
            <a:avLst/>
          </a:prstGeom>
          <a:ln>
            <a:noFill/>
          </a:ln>
        </p:spPr>
        <p:txBody>
          <a:bodyPr wrap="square">
            <a:spAutoFit/>
          </a:bodyPr>
          <a:lstStyle/>
          <a:p>
            <a:pPr defTabSz="913852">
              <a:defRPr/>
            </a:pPr>
            <a:r>
              <a:rPr lang="en-US">
                <a:solidFill>
                  <a:srgbClr val="000000"/>
                </a:solidFill>
                <a:latin typeface="Adobe Clean ExtraBold"/>
              </a:rPr>
              <a:t>Hands-on learning</a:t>
            </a:r>
          </a:p>
          <a:p>
            <a:pPr defTabSz="913852">
              <a:defRPr/>
            </a:pPr>
            <a:endParaRPr lang="en-US">
              <a:solidFill>
                <a:srgbClr val="000000"/>
              </a:solidFill>
              <a:latin typeface="Adobe Clean SemiLight"/>
            </a:endParaRPr>
          </a:p>
          <a:p>
            <a:pPr defTabSz="913852">
              <a:defRPr/>
            </a:pPr>
            <a:r>
              <a:rPr lang="en-US" sz="1600">
                <a:solidFill>
                  <a:srgbClr val="000000"/>
                </a:solidFill>
                <a:latin typeface="Adobe Clean SemiLight"/>
              </a:rPr>
              <a:t>That links to </a:t>
            </a:r>
            <a:r>
              <a:rPr lang="en-US" sz="1600">
                <a:solidFill>
                  <a:srgbClr val="000000"/>
                </a:solidFill>
                <a:latin typeface="Adobe Clean ExtraBold"/>
              </a:rPr>
              <a:t>real world experience</a:t>
            </a:r>
            <a:r>
              <a:rPr lang="en-US" sz="1600">
                <a:solidFill>
                  <a:srgbClr val="000000"/>
                </a:solidFill>
                <a:latin typeface="Adobe Clean SemiLight"/>
              </a:rPr>
              <a:t> and provides opportunities to </a:t>
            </a:r>
            <a:r>
              <a:rPr lang="en-US" sz="1600">
                <a:solidFill>
                  <a:srgbClr val="000000"/>
                </a:solidFill>
                <a:latin typeface="Adobe Clean ExtraBold"/>
              </a:rPr>
              <a:t>do</a:t>
            </a:r>
            <a:r>
              <a:rPr lang="en-US" sz="1600">
                <a:solidFill>
                  <a:srgbClr val="000000"/>
                </a:solidFill>
                <a:latin typeface="Adobe Clean SemiLight"/>
              </a:rPr>
              <a:t> and </a:t>
            </a:r>
            <a:r>
              <a:rPr lang="en-US" sz="1600">
                <a:solidFill>
                  <a:srgbClr val="000000"/>
                </a:solidFill>
                <a:latin typeface="Adobe Clean ExtraBold"/>
              </a:rPr>
              <a:t>create</a:t>
            </a:r>
          </a:p>
        </p:txBody>
      </p:sp>
      <p:cxnSp>
        <p:nvCxnSpPr>
          <p:cNvPr id="29" name="Straight Connector 28">
            <a:extLst>
              <a:ext uri="{FF2B5EF4-FFF2-40B4-BE49-F238E27FC236}">
                <a16:creationId xmlns:a16="http://schemas.microsoft.com/office/drawing/2014/main" id="{8CF726D8-FE70-4349-AE26-514F9CC8B8FC}"/>
              </a:ext>
            </a:extLst>
          </p:cNvPr>
          <p:cNvCxnSpPr>
            <a:cxnSpLocks/>
          </p:cNvCxnSpPr>
          <p:nvPr/>
        </p:nvCxnSpPr>
        <p:spPr>
          <a:xfrm>
            <a:off x="8459276" y="5329212"/>
            <a:ext cx="1368072" cy="0"/>
          </a:xfrm>
          <a:prstGeom prst="line">
            <a:avLst/>
          </a:prstGeom>
          <a:noFill/>
          <a:ln w="19050" cap="rnd" cmpd="sng" algn="ctr">
            <a:solidFill>
              <a:srgbClr val="5E81FD"/>
            </a:solidFill>
            <a:prstDash val="solid"/>
          </a:ln>
          <a:effectLst/>
        </p:spPr>
      </p:cxnSp>
      <p:sp>
        <p:nvSpPr>
          <p:cNvPr id="32" name="Oval 31">
            <a:extLst>
              <a:ext uri="{FF2B5EF4-FFF2-40B4-BE49-F238E27FC236}">
                <a16:creationId xmlns:a16="http://schemas.microsoft.com/office/drawing/2014/main" id="{7E5585F3-448E-4473-B29F-69334CBE89F7}"/>
              </a:ext>
            </a:extLst>
          </p:cNvPr>
          <p:cNvSpPr/>
          <p:nvPr/>
        </p:nvSpPr>
        <p:spPr>
          <a:xfrm>
            <a:off x="1376065" y="2767737"/>
            <a:ext cx="1616407" cy="1597898"/>
          </a:xfrm>
          <a:prstGeom prst="ellipse">
            <a:avLst/>
          </a:prstGeom>
          <a:solidFill>
            <a:schemeClr val="bg1"/>
          </a:solidFill>
          <a:ln w="25400" cap="flat" cmpd="sng" algn="ctr">
            <a:noFill/>
            <a:prstDash val="solid"/>
          </a:ln>
          <a:effectLst/>
        </p:spPr>
        <p:txBody>
          <a:bodyPr rtlCol="0" anchor="ctr"/>
          <a:lstStyle/>
          <a:p>
            <a:pPr algn="ctr" defTabSz="593994"/>
            <a:endParaRPr lang="en-GB" sz="1050" kern="0">
              <a:solidFill>
                <a:srgbClr val="FFFFFF"/>
              </a:solidFill>
              <a:latin typeface="Adobe Clean SemiLight" panose="020B0403020404020204" pitchFamily="34" charset="0"/>
            </a:endParaRPr>
          </a:p>
        </p:txBody>
      </p:sp>
      <p:sp>
        <p:nvSpPr>
          <p:cNvPr id="40" name="Oval 39">
            <a:extLst>
              <a:ext uri="{FF2B5EF4-FFF2-40B4-BE49-F238E27FC236}">
                <a16:creationId xmlns:a16="http://schemas.microsoft.com/office/drawing/2014/main" id="{ED36D8FF-A59D-4384-BB90-804F682FBB92}"/>
              </a:ext>
            </a:extLst>
          </p:cNvPr>
          <p:cNvSpPr/>
          <p:nvPr/>
        </p:nvSpPr>
        <p:spPr>
          <a:xfrm>
            <a:off x="5289386" y="2767737"/>
            <a:ext cx="1616407" cy="1597898"/>
          </a:xfrm>
          <a:prstGeom prst="ellipse">
            <a:avLst/>
          </a:prstGeom>
          <a:solidFill>
            <a:schemeClr val="bg1"/>
          </a:solidFill>
          <a:ln w="25400" cap="flat" cmpd="sng" algn="ctr">
            <a:noFill/>
            <a:prstDash val="solid"/>
          </a:ln>
          <a:effectLst/>
        </p:spPr>
        <p:txBody>
          <a:bodyPr rtlCol="0" anchor="ctr"/>
          <a:lstStyle/>
          <a:p>
            <a:pPr algn="ctr" defTabSz="593994"/>
            <a:endParaRPr lang="en-GB" sz="1050" kern="0">
              <a:solidFill>
                <a:srgbClr val="FFFFFF"/>
              </a:solidFill>
              <a:latin typeface="Adobe Clean SemiLight" panose="020B0403020404020204" pitchFamily="34" charset="0"/>
            </a:endParaRPr>
          </a:p>
        </p:txBody>
      </p:sp>
      <p:sp>
        <p:nvSpPr>
          <p:cNvPr id="48" name="Oval 47">
            <a:extLst>
              <a:ext uri="{FF2B5EF4-FFF2-40B4-BE49-F238E27FC236}">
                <a16:creationId xmlns:a16="http://schemas.microsoft.com/office/drawing/2014/main" id="{BBBF78C5-D774-479C-9EE0-14653D5D62D8}"/>
              </a:ext>
            </a:extLst>
          </p:cNvPr>
          <p:cNvSpPr/>
          <p:nvPr/>
        </p:nvSpPr>
        <p:spPr>
          <a:xfrm>
            <a:off x="9202707" y="2767737"/>
            <a:ext cx="1616407" cy="1597898"/>
          </a:xfrm>
          <a:prstGeom prst="ellipse">
            <a:avLst/>
          </a:prstGeom>
          <a:solidFill>
            <a:schemeClr val="bg1"/>
          </a:solidFill>
          <a:ln w="25400" cap="flat" cmpd="sng" algn="ctr">
            <a:noFill/>
            <a:prstDash val="solid"/>
          </a:ln>
          <a:effectLst/>
        </p:spPr>
        <p:txBody>
          <a:bodyPr rtlCol="0" anchor="ctr"/>
          <a:lstStyle/>
          <a:p>
            <a:pPr algn="ctr" defTabSz="593994"/>
            <a:endParaRPr lang="en-GB" sz="1050" kern="0">
              <a:solidFill>
                <a:srgbClr val="FFFFFF"/>
              </a:solidFill>
              <a:latin typeface="Adobe Clean SemiLight" panose="020B0403020404020204" pitchFamily="34" charset="0"/>
            </a:endParaRPr>
          </a:p>
        </p:txBody>
      </p:sp>
      <p:sp>
        <p:nvSpPr>
          <p:cNvPr id="61" name="Rectangle 60">
            <a:extLst>
              <a:ext uri="{FF2B5EF4-FFF2-40B4-BE49-F238E27FC236}">
                <a16:creationId xmlns:a16="http://schemas.microsoft.com/office/drawing/2014/main" id="{4A63B7F1-9FAE-49B5-9A18-31DCAA2EE1AA}"/>
              </a:ext>
            </a:extLst>
          </p:cNvPr>
          <p:cNvSpPr/>
          <p:nvPr/>
        </p:nvSpPr>
        <p:spPr>
          <a:xfrm>
            <a:off x="43442" y="1191796"/>
            <a:ext cx="12192000" cy="92419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a:spcBef>
                <a:spcPts val="600"/>
              </a:spcBef>
              <a:spcAft>
                <a:spcPts val="600"/>
              </a:spcAft>
              <a:buClr>
                <a:srgbClr val="19C4FB"/>
              </a:buClr>
              <a:buSzPct val="70000"/>
              <a:defRPr/>
            </a:pPr>
            <a:r>
              <a:rPr lang="en-US" sz="1600" kern="0">
                <a:solidFill>
                  <a:srgbClr val="FFFFFF"/>
                </a:solidFill>
                <a:latin typeface="Adobe Clean SemiLight"/>
              </a:rPr>
              <a:t>“The power to </a:t>
            </a:r>
            <a:r>
              <a:rPr lang="en-US" sz="1600" kern="0">
                <a:solidFill>
                  <a:srgbClr val="FFFFFF"/>
                </a:solidFill>
                <a:latin typeface="Adobe Clean ExtraBold"/>
              </a:rPr>
              <a:t>use digital tools to solve problems</a:t>
            </a:r>
            <a:r>
              <a:rPr lang="en-US" sz="1600" kern="0">
                <a:solidFill>
                  <a:srgbClr val="FFFFFF"/>
                </a:solidFill>
                <a:latin typeface="Adobe Clean SemiLight"/>
              </a:rPr>
              <a:t>, produce </a:t>
            </a:r>
            <a:r>
              <a:rPr lang="en-US" sz="1600" kern="0">
                <a:solidFill>
                  <a:srgbClr val="FFFFFF"/>
                </a:solidFill>
                <a:latin typeface="Adobe Clean ExtraBold"/>
              </a:rPr>
              <a:t>innovative projects</a:t>
            </a:r>
            <a:r>
              <a:rPr lang="en-US" sz="1600" kern="0">
                <a:solidFill>
                  <a:srgbClr val="FFFFFF"/>
                </a:solidFill>
                <a:latin typeface="Adobe Clean SemiLight"/>
              </a:rPr>
              <a:t>, enhance </a:t>
            </a:r>
            <a:r>
              <a:rPr lang="en-US" sz="1600" kern="0">
                <a:solidFill>
                  <a:srgbClr val="FFFFFF"/>
                </a:solidFill>
                <a:latin typeface="Adobe Clean ExtraBold"/>
              </a:rPr>
              <a:t>communication</a:t>
            </a:r>
            <a:r>
              <a:rPr lang="en-US" sz="1600" kern="0">
                <a:solidFill>
                  <a:srgbClr val="FFFFFF"/>
                </a:solidFill>
                <a:latin typeface="Adobe Clean SemiLight"/>
              </a:rPr>
              <a:t> and prepare for the </a:t>
            </a:r>
            <a:r>
              <a:rPr lang="en-US" sz="1600" kern="0">
                <a:solidFill>
                  <a:srgbClr val="FFFFFF"/>
                </a:solidFill>
                <a:latin typeface="Adobe Clean ExtraBold"/>
              </a:rPr>
              <a:t>challenges</a:t>
            </a:r>
            <a:r>
              <a:rPr lang="en-US" sz="1600" kern="0">
                <a:solidFill>
                  <a:srgbClr val="FFFFFF"/>
                </a:solidFill>
                <a:latin typeface="Adobe Clean SemiLight"/>
              </a:rPr>
              <a:t> of an increasingly digital world. In doing the work of becoming digitally literate, students have to be </a:t>
            </a:r>
            <a:r>
              <a:rPr lang="en-US" sz="1600" kern="0">
                <a:solidFill>
                  <a:srgbClr val="FFFFFF"/>
                </a:solidFill>
                <a:latin typeface="Adobe Clean ExtraBold"/>
              </a:rPr>
              <a:t>creative, think critically, solve problems creatively</a:t>
            </a:r>
            <a:r>
              <a:rPr lang="en-US" sz="1600" kern="0">
                <a:solidFill>
                  <a:srgbClr val="FFFFFF"/>
                </a:solidFill>
                <a:latin typeface="Adobe Clean SemiLight"/>
              </a:rPr>
              <a:t>, and </a:t>
            </a:r>
            <a:r>
              <a:rPr lang="en-US" sz="1600" kern="0">
                <a:solidFill>
                  <a:srgbClr val="FFFFFF"/>
                </a:solidFill>
                <a:latin typeface="Adobe Clean ExtraBold"/>
              </a:rPr>
              <a:t>collaborate</a:t>
            </a:r>
            <a:r>
              <a:rPr lang="en-US" sz="1600" kern="0">
                <a:solidFill>
                  <a:srgbClr val="FFFFFF"/>
                </a:solidFill>
                <a:latin typeface="Adobe Clean SemiLight"/>
              </a:rPr>
              <a:t> effectively.”</a:t>
            </a:r>
          </a:p>
        </p:txBody>
      </p:sp>
      <p:pic>
        <p:nvPicPr>
          <p:cNvPr id="62" name="Graphic 61">
            <a:extLst>
              <a:ext uri="{FF2B5EF4-FFF2-40B4-BE49-F238E27FC236}">
                <a16:creationId xmlns:a16="http://schemas.microsoft.com/office/drawing/2014/main" id="{88B7668C-D837-4518-95A4-DA0F8F1687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4288" y="3227195"/>
            <a:ext cx="752337" cy="752337"/>
          </a:xfrm>
          <a:prstGeom prst="rect">
            <a:avLst/>
          </a:prstGeom>
        </p:spPr>
      </p:pic>
      <p:pic>
        <p:nvPicPr>
          <p:cNvPr id="64" name="Graphic 63">
            <a:extLst>
              <a:ext uri="{FF2B5EF4-FFF2-40B4-BE49-F238E27FC236}">
                <a16:creationId xmlns:a16="http://schemas.microsoft.com/office/drawing/2014/main" id="{CC353A63-1CDF-484D-9725-27159F26B4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0518" y="3312999"/>
            <a:ext cx="1227246" cy="588057"/>
          </a:xfrm>
          <a:prstGeom prst="rect">
            <a:avLst/>
          </a:prstGeom>
        </p:spPr>
      </p:pic>
      <p:pic>
        <p:nvPicPr>
          <p:cNvPr id="66" name="Graphic 65">
            <a:extLst>
              <a:ext uri="{FF2B5EF4-FFF2-40B4-BE49-F238E27FC236}">
                <a16:creationId xmlns:a16="http://schemas.microsoft.com/office/drawing/2014/main" id="{1FA2D81F-B8A6-4346-BC02-119FDE1B93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8158" y="3175612"/>
            <a:ext cx="776450" cy="685102"/>
          </a:xfrm>
          <a:prstGeom prst="rect">
            <a:avLst/>
          </a:prstGeom>
        </p:spPr>
      </p:pic>
    </p:spTree>
    <p:extLst>
      <p:ext uri="{BB962C8B-B14F-4D97-AF65-F5344CB8AC3E}">
        <p14:creationId xmlns:p14="http://schemas.microsoft.com/office/powerpoint/2010/main" val="138850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CCE4FE37-365A-3637-FCAE-D20B0526BCFE}"/>
              </a:ext>
            </a:extLst>
          </p:cNvPr>
          <p:cNvSpPr txBox="1"/>
          <p:nvPr/>
        </p:nvSpPr>
        <p:spPr>
          <a:xfrm>
            <a:off x="0" y="1219987"/>
            <a:ext cx="12192000" cy="4832092"/>
          </a:xfrm>
          <a:prstGeom prst="rect">
            <a:avLst/>
          </a:prstGeom>
          <a:solidFill>
            <a:srgbClr val="F5F5F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Times New Roman"/>
              <a:ea typeface="+mn-ea"/>
              <a:cs typeface="Times New Roman"/>
            </a:endParaRPr>
          </a:p>
        </p:txBody>
      </p:sp>
      <p:grpSp>
        <p:nvGrpSpPr>
          <p:cNvPr id="28" name="Group 27">
            <a:extLst>
              <a:ext uri="{FF2B5EF4-FFF2-40B4-BE49-F238E27FC236}">
                <a16:creationId xmlns:a16="http://schemas.microsoft.com/office/drawing/2014/main" id="{D478CE31-55E0-DEDA-AFBE-044276E97645}"/>
              </a:ext>
            </a:extLst>
          </p:cNvPr>
          <p:cNvGrpSpPr/>
          <p:nvPr/>
        </p:nvGrpSpPr>
        <p:grpSpPr>
          <a:xfrm>
            <a:off x="64865" y="1440777"/>
            <a:ext cx="12108083" cy="3580620"/>
            <a:chOff x="64865" y="2266629"/>
            <a:chExt cx="12108083" cy="3580620"/>
          </a:xfrm>
        </p:grpSpPr>
        <p:pic>
          <p:nvPicPr>
            <p:cNvPr id="5" name="Picture 4" descr="Graphical user interface&#10;&#10;Description automatically generated with low confidence">
              <a:extLst>
                <a:ext uri="{FF2B5EF4-FFF2-40B4-BE49-F238E27FC236}">
                  <a16:creationId xmlns:a16="http://schemas.microsoft.com/office/drawing/2014/main" id="{A090536B-3985-983B-B68C-041A80F9ADB5}"/>
                </a:ext>
              </a:extLst>
            </p:cNvPr>
            <p:cNvPicPr>
              <a:picLocks noChangeAspect="1"/>
            </p:cNvPicPr>
            <p:nvPr/>
          </p:nvPicPr>
          <p:blipFill rotWithShape="1">
            <a:blip r:embed="rId3"/>
            <a:srcRect r="1614"/>
            <a:stretch/>
          </p:blipFill>
          <p:spPr>
            <a:xfrm>
              <a:off x="9175261" y="4137577"/>
              <a:ext cx="2997687" cy="1709672"/>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4B0F13CB-7F0D-6FAD-8E22-E9F02E7445C2}"/>
                </a:ext>
              </a:extLst>
            </p:cNvPr>
            <p:cNvPicPr>
              <a:picLocks noChangeAspect="1"/>
            </p:cNvPicPr>
            <p:nvPr/>
          </p:nvPicPr>
          <p:blipFill>
            <a:blip r:embed="rId4"/>
            <a:stretch>
              <a:fillRect/>
            </a:stretch>
          </p:blipFill>
          <p:spPr>
            <a:xfrm>
              <a:off x="3108376" y="4144725"/>
              <a:ext cx="3064478" cy="1702488"/>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A6FC8CE9-E495-09EE-327B-125123163682}"/>
                </a:ext>
              </a:extLst>
            </p:cNvPr>
            <p:cNvPicPr>
              <a:picLocks noChangeAspect="1"/>
            </p:cNvPicPr>
            <p:nvPr/>
          </p:nvPicPr>
          <p:blipFill>
            <a:blip r:embed="rId5"/>
            <a:stretch>
              <a:fillRect/>
            </a:stretch>
          </p:blipFill>
          <p:spPr>
            <a:xfrm>
              <a:off x="87310" y="4134985"/>
              <a:ext cx="2997687" cy="1699015"/>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705E9CC4-C089-654E-0C28-F807E735A9C8}"/>
                </a:ext>
              </a:extLst>
            </p:cNvPr>
            <p:cNvPicPr>
              <a:picLocks noChangeAspect="1"/>
            </p:cNvPicPr>
            <p:nvPr/>
          </p:nvPicPr>
          <p:blipFill>
            <a:blip r:embed="rId6"/>
            <a:stretch>
              <a:fillRect/>
            </a:stretch>
          </p:blipFill>
          <p:spPr>
            <a:xfrm>
              <a:off x="64865" y="2275827"/>
              <a:ext cx="3021066" cy="1715186"/>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65E6AF8-654D-90A7-01CB-12BB5384AB7C}"/>
                </a:ext>
              </a:extLst>
            </p:cNvPr>
            <p:cNvPicPr>
              <a:picLocks noChangeAspect="1"/>
            </p:cNvPicPr>
            <p:nvPr/>
          </p:nvPicPr>
          <p:blipFill>
            <a:blip r:embed="rId7"/>
            <a:stretch>
              <a:fillRect/>
            </a:stretch>
          </p:blipFill>
          <p:spPr>
            <a:xfrm>
              <a:off x="3106556" y="2267919"/>
              <a:ext cx="3021066" cy="1709671"/>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6BF9547C-6174-4289-D185-0A67E40058F7}"/>
                </a:ext>
              </a:extLst>
            </p:cNvPr>
            <p:cNvPicPr>
              <a:picLocks noChangeAspect="1"/>
            </p:cNvPicPr>
            <p:nvPr/>
          </p:nvPicPr>
          <p:blipFill>
            <a:blip r:embed="rId8"/>
            <a:stretch>
              <a:fillRect/>
            </a:stretch>
          </p:blipFill>
          <p:spPr>
            <a:xfrm>
              <a:off x="6165724" y="2266629"/>
              <a:ext cx="3021066" cy="1710960"/>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517AB9D6-FD58-821A-8C1C-668972C22336}"/>
                </a:ext>
              </a:extLst>
            </p:cNvPr>
            <p:cNvPicPr>
              <a:picLocks noChangeAspect="1"/>
            </p:cNvPicPr>
            <p:nvPr/>
          </p:nvPicPr>
          <p:blipFill>
            <a:blip r:embed="rId9"/>
            <a:stretch>
              <a:fillRect/>
            </a:stretch>
          </p:blipFill>
          <p:spPr>
            <a:xfrm>
              <a:off x="9200401" y="2268147"/>
              <a:ext cx="2956219" cy="1678370"/>
            </a:xfrm>
            <a:prstGeom prst="rect">
              <a:avLst/>
            </a:prstGeom>
          </p:spPr>
        </p:pic>
        <p:pic>
          <p:nvPicPr>
            <p:cNvPr id="27" name="Picture 26" descr="A picture containing graphical user interface&#10;&#10;Description automatically generated">
              <a:extLst>
                <a:ext uri="{FF2B5EF4-FFF2-40B4-BE49-F238E27FC236}">
                  <a16:creationId xmlns:a16="http://schemas.microsoft.com/office/drawing/2014/main" id="{EF303181-B89F-85B2-D8C2-54241BAAD6CB}"/>
                </a:ext>
              </a:extLst>
            </p:cNvPr>
            <p:cNvPicPr>
              <a:picLocks noChangeAspect="1"/>
            </p:cNvPicPr>
            <p:nvPr/>
          </p:nvPicPr>
          <p:blipFill>
            <a:blip r:embed="rId10"/>
            <a:stretch>
              <a:fillRect/>
            </a:stretch>
          </p:blipFill>
          <p:spPr>
            <a:xfrm>
              <a:off x="6136022" y="4136262"/>
              <a:ext cx="3021066" cy="1684826"/>
            </a:xfrm>
            <a:prstGeom prst="rect">
              <a:avLst/>
            </a:prstGeom>
          </p:spPr>
        </p:pic>
      </p:grpSp>
      <p:sp>
        <p:nvSpPr>
          <p:cNvPr id="4" name="Title 3">
            <a:extLst>
              <a:ext uri="{FF2B5EF4-FFF2-40B4-BE49-F238E27FC236}">
                <a16:creationId xmlns:a16="http://schemas.microsoft.com/office/drawing/2014/main" id="{E7878679-73FE-4349-BE37-D7AEBBFA9BE4}"/>
              </a:ext>
            </a:extLst>
          </p:cNvPr>
          <p:cNvSpPr>
            <a:spLocks noGrp="1"/>
          </p:cNvSpPr>
          <p:nvPr>
            <p:ph type="title"/>
          </p:nvPr>
        </p:nvSpPr>
        <p:spPr/>
        <p:txBody>
          <a:bodyPr/>
          <a:lstStyle/>
          <a:p>
            <a:r>
              <a:rPr lang="en-US"/>
              <a:t>Creativity is imperative to drive impact regardless of the discipline</a:t>
            </a:r>
          </a:p>
        </p:txBody>
      </p:sp>
      <p:pic>
        <p:nvPicPr>
          <p:cNvPr id="3" name="object 2">
            <a:extLst>
              <a:ext uri="{FF2B5EF4-FFF2-40B4-BE49-F238E27FC236}">
                <a16:creationId xmlns:a16="http://schemas.microsoft.com/office/drawing/2014/main" id="{BC075A56-E1B7-364C-76CC-3EB6BDF0ECC1}"/>
              </a:ext>
            </a:extLst>
          </p:cNvPr>
          <p:cNvPicPr/>
          <p:nvPr/>
        </p:nvPicPr>
        <p:blipFill>
          <a:blip r:embed="rId11" cstate="print"/>
          <a:stretch>
            <a:fillRect/>
          </a:stretch>
        </p:blipFill>
        <p:spPr>
          <a:xfrm>
            <a:off x="11703408" y="6489123"/>
            <a:ext cx="187401" cy="258050"/>
          </a:xfrm>
          <a:prstGeom prst="rect">
            <a:avLst/>
          </a:prstGeom>
        </p:spPr>
      </p:pic>
      <p:grpSp>
        <p:nvGrpSpPr>
          <p:cNvPr id="11" name="Group 10">
            <a:extLst>
              <a:ext uri="{FF2B5EF4-FFF2-40B4-BE49-F238E27FC236}">
                <a16:creationId xmlns:a16="http://schemas.microsoft.com/office/drawing/2014/main" id="{041A03AA-8952-9E7C-A7D2-06389691DCC9}"/>
              </a:ext>
            </a:extLst>
          </p:cNvPr>
          <p:cNvGrpSpPr/>
          <p:nvPr/>
        </p:nvGrpSpPr>
        <p:grpSpPr>
          <a:xfrm>
            <a:off x="12777" y="5856281"/>
            <a:ext cx="12200891" cy="519988"/>
            <a:chOff x="40112" y="7281475"/>
            <a:chExt cx="12200891" cy="519988"/>
          </a:xfrm>
        </p:grpSpPr>
        <p:pic>
          <p:nvPicPr>
            <p:cNvPr id="12" name="object 25">
              <a:extLst>
                <a:ext uri="{FF2B5EF4-FFF2-40B4-BE49-F238E27FC236}">
                  <a16:creationId xmlns:a16="http://schemas.microsoft.com/office/drawing/2014/main" id="{8E847848-A769-C4E3-A35B-A163321446AE}"/>
                </a:ext>
              </a:extLst>
            </p:cNvPr>
            <p:cNvPicPr/>
            <p:nvPr/>
          </p:nvPicPr>
          <p:blipFill>
            <a:blip r:embed="rId12" cstate="print"/>
            <a:stretch>
              <a:fillRect/>
            </a:stretch>
          </p:blipFill>
          <p:spPr>
            <a:xfrm>
              <a:off x="40112" y="7281475"/>
              <a:ext cx="12200891" cy="519988"/>
            </a:xfrm>
            <a:prstGeom prst="rect">
              <a:avLst/>
            </a:prstGeom>
          </p:spPr>
        </p:pic>
        <p:sp>
          <p:nvSpPr>
            <p:cNvPr id="13" name="object 18">
              <a:extLst>
                <a:ext uri="{FF2B5EF4-FFF2-40B4-BE49-F238E27FC236}">
                  <a16:creationId xmlns:a16="http://schemas.microsoft.com/office/drawing/2014/main" id="{7E253BFA-D563-264F-A596-FBDEA41B86BB}"/>
                </a:ext>
              </a:extLst>
            </p:cNvPr>
            <p:cNvSpPr txBox="1"/>
            <p:nvPr/>
          </p:nvSpPr>
          <p:spPr>
            <a:xfrm>
              <a:off x="537444" y="7379300"/>
              <a:ext cx="1794510" cy="319060"/>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lang="en-US" sz="1800" b="1" i="0" u="none" strike="noStrike" kern="1200" cap="none" spc="-20" normalizeH="0" baseline="0" noProof="0">
                  <a:ln>
                    <a:noFill/>
                  </a:ln>
                  <a:solidFill>
                    <a:srgbClr val="FFFFFF"/>
                  </a:solidFill>
                  <a:effectLst/>
                  <a:uLnTx/>
                  <a:uFillTx/>
                  <a:latin typeface="AdobeClean-ExtraBold"/>
                  <a:ea typeface="+mn-ea"/>
                  <a:cs typeface="AdobeClean-ExtraBold"/>
                </a:rPr>
                <a:t>Sciences</a:t>
              </a:r>
              <a:endParaRPr kumimoji="0" sz="1800" b="0" i="0" u="none" strike="noStrike" kern="1200" cap="none" spc="0" normalizeH="0" baseline="0" noProof="0">
                <a:ln>
                  <a:noFill/>
                </a:ln>
                <a:solidFill>
                  <a:srgbClr val="FFFFFF"/>
                </a:solidFill>
                <a:effectLst/>
                <a:uLnTx/>
                <a:uFillTx/>
                <a:latin typeface="AdobeClean-ExtraBold"/>
                <a:ea typeface="+mn-ea"/>
                <a:cs typeface="AdobeClean-ExtraBold"/>
              </a:endParaRPr>
            </a:p>
          </p:txBody>
        </p:sp>
        <p:sp>
          <p:nvSpPr>
            <p:cNvPr id="14" name="object 19">
              <a:extLst>
                <a:ext uri="{FF2B5EF4-FFF2-40B4-BE49-F238E27FC236}">
                  <a16:creationId xmlns:a16="http://schemas.microsoft.com/office/drawing/2014/main" id="{7D6DF9C7-1042-E6DF-6F33-83B04C26E156}"/>
                </a:ext>
              </a:extLst>
            </p:cNvPr>
            <p:cNvSpPr txBox="1"/>
            <p:nvPr/>
          </p:nvSpPr>
          <p:spPr>
            <a:xfrm>
              <a:off x="2697100" y="7369653"/>
              <a:ext cx="1414145" cy="319060"/>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lang="en-US" sz="1800" b="1" i="0" u="none" strike="noStrike" kern="1200" cap="none" spc="-10" normalizeH="0" baseline="0" noProof="0">
                  <a:ln>
                    <a:noFill/>
                  </a:ln>
                  <a:solidFill>
                    <a:srgbClr val="FFFFFF"/>
                  </a:solidFill>
                  <a:effectLst/>
                  <a:uLnTx/>
                  <a:uFillTx/>
                  <a:latin typeface="AdobeClean-ExtraBold"/>
                  <a:ea typeface="+mn-ea"/>
                  <a:cs typeface="AdobeClean-ExtraBold"/>
                </a:rPr>
                <a:t>Social studies</a:t>
              </a:r>
              <a:endParaRPr kumimoji="0" sz="1800" b="0" i="0" u="none" strike="noStrike" kern="1200" cap="none" spc="0" normalizeH="0" baseline="0" noProof="0">
                <a:ln>
                  <a:noFill/>
                </a:ln>
                <a:solidFill>
                  <a:srgbClr val="FFFFFF"/>
                </a:solidFill>
                <a:effectLst/>
                <a:uLnTx/>
                <a:uFillTx/>
                <a:latin typeface="AdobeClean-ExtraBold"/>
                <a:ea typeface="+mn-ea"/>
                <a:cs typeface="AdobeClean-ExtraBold"/>
              </a:endParaRPr>
            </a:p>
          </p:txBody>
        </p:sp>
        <p:sp>
          <p:nvSpPr>
            <p:cNvPr id="15" name="object 20">
              <a:extLst>
                <a:ext uri="{FF2B5EF4-FFF2-40B4-BE49-F238E27FC236}">
                  <a16:creationId xmlns:a16="http://schemas.microsoft.com/office/drawing/2014/main" id="{90495D04-DCC8-661B-BFE3-76B9FC4DEF5A}"/>
                </a:ext>
              </a:extLst>
            </p:cNvPr>
            <p:cNvSpPr txBox="1"/>
            <p:nvPr/>
          </p:nvSpPr>
          <p:spPr>
            <a:xfrm>
              <a:off x="5205846" y="7379300"/>
              <a:ext cx="2062480" cy="319060"/>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lang="en-US" sz="1800" b="1" i="0" u="none" strike="noStrike" kern="1200" cap="none" spc="-10" normalizeH="0" baseline="0" noProof="0" dirty="0">
                  <a:ln>
                    <a:noFill/>
                  </a:ln>
                  <a:solidFill>
                    <a:srgbClr val="FFFFFF"/>
                  </a:solidFill>
                  <a:effectLst/>
                  <a:uLnTx/>
                  <a:uFillTx/>
                  <a:latin typeface="AdobeClean-ExtraBold"/>
                  <a:ea typeface="+mn-ea"/>
                  <a:cs typeface="AdobeClean-ExtraBold"/>
                </a:rPr>
                <a:t>Humanities</a:t>
              </a:r>
              <a:endParaRPr kumimoji="0" sz="1800" b="0" i="0" u="none" strike="noStrike" kern="1200" cap="none" spc="0" normalizeH="0" baseline="0" noProof="0" dirty="0">
                <a:ln>
                  <a:noFill/>
                </a:ln>
                <a:solidFill>
                  <a:srgbClr val="FFFFFF"/>
                </a:solidFill>
                <a:effectLst/>
                <a:uLnTx/>
                <a:uFillTx/>
                <a:latin typeface="AdobeClean-ExtraBold"/>
                <a:ea typeface="+mn-ea"/>
                <a:cs typeface="AdobeClean-ExtraBold"/>
              </a:endParaRPr>
            </a:p>
          </p:txBody>
        </p:sp>
        <p:sp>
          <p:nvSpPr>
            <p:cNvPr id="16" name="object 21">
              <a:extLst>
                <a:ext uri="{FF2B5EF4-FFF2-40B4-BE49-F238E27FC236}">
                  <a16:creationId xmlns:a16="http://schemas.microsoft.com/office/drawing/2014/main" id="{51423427-8DF2-8F10-F5EF-42DBC55FEB45}"/>
                </a:ext>
              </a:extLst>
            </p:cNvPr>
            <p:cNvSpPr txBox="1"/>
            <p:nvPr/>
          </p:nvSpPr>
          <p:spPr>
            <a:xfrm>
              <a:off x="7641567" y="7379300"/>
              <a:ext cx="1598930" cy="319060"/>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lang="en-US" sz="1800" b="1" i="0" u="none" strike="noStrike" kern="1200" cap="none" spc="-10" normalizeH="0" baseline="0" noProof="0">
                  <a:ln>
                    <a:noFill/>
                  </a:ln>
                  <a:solidFill>
                    <a:srgbClr val="FFFFFF"/>
                  </a:solidFill>
                  <a:effectLst/>
                  <a:uLnTx/>
                  <a:uFillTx/>
                  <a:latin typeface="AdobeClean-ExtraBold"/>
                  <a:ea typeface="+mn-ea"/>
                  <a:cs typeface="AdobeClean-ExtraBold"/>
                </a:rPr>
                <a:t>Business</a:t>
              </a:r>
              <a:endParaRPr kumimoji="0" sz="1800" b="0" i="0" u="none" strike="noStrike" kern="1200" cap="none" spc="0" normalizeH="0" baseline="0" noProof="0">
                <a:ln>
                  <a:noFill/>
                </a:ln>
                <a:solidFill>
                  <a:srgbClr val="FFFFFF"/>
                </a:solidFill>
                <a:effectLst/>
                <a:uLnTx/>
                <a:uFillTx/>
                <a:latin typeface="AdobeClean-ExtraBold"/>
                <a:ea typeface="+mn-ea"/>
                <a:cs typeface="AdobeClean-ExtraBold"/>
              </a:endParaRPr>
            </a:p>
          </p:txBody>
        </p:sp>
        <p:sp>
          <p:nvSpPr>
            <p:cNvPr id="17" name="object 22">
              <a:extLst>
                <a:ext uri="{FF2B5EF4-FFF2-40B4-BE49-F238E27FC236}">
                  <a16:creationId xmlns:a16="http://schemas.microsoft.com/office/drawing/2014/main" id="{68B97956-202D-1A70-3A9E-8FB3F7C59B31}"/>
                </a:ext>
              </a:extLst>
            </p:cNvPr>
            <p:cNvSpPr txBox="1"/>
            <p:nvPr/>
          </p:nvSpPr>
          <p:spPr>
            <a:xfrm>
              <a:off x="9890194" y="7379300"/>
              <a:ext cx="1468120" cy="319060"/>
            </a:xfrm>
            <a:prstGeom prst="rect">
              <a:avLst/>
            </a:prstGeom>
          </p:spPr>
          <p:txBody>
            <a:bodyPr vert="horz" wrap="square" lIns="0" tIns="26670" rIns="0" bIns="0" rtlCol="0">
              <a:spAutoFit/>
            </a:bodyPr>
            <a:lstStyle/>
            <a:p>
              <a:pPr marL="12700" marR="5080" lvl="0" indent="0" algn="l" defTabSz="914400" rtl="0" eaLnBrk="1" fontAlgn="auto" latinLnBrk="0" hangingPunct="1">
                <a:lnSpc>
                  <a:spcPts val="2110"/>
                </a:lnSpc>
                <a:spcBef>
                  <a:spcPts val="210"/>
                </a:spcBef>
                <a:spcAft>
                  <a:spcPts val="0"/>
                </a:spcAft>
                <a:buClrTx/>
                <a:buSzTx/>
                <a:buFontTx/>
                <a:buNone/>
                <a:tabLst/>
                <a:defRPr/>
              </a:pPr>
              <a:r>
                <a:rPr kumimoji="0" lang="en-US" sz="1800" b="1" i="0" u="none" strike="noStrike" kern="1200" cap="none" spc="-20" normalizeH="0" baseline="0" noProof="0">
                  <a:ln>
                    <a:noFill/>
                  </a:ln>
                  <a:solidFill>
                    <a:srgbClr val="FFFFFF"/>
                  </a:solidFill>
                  <a:effectLst/>
                  <a:uLnTx/>
                  <a:uFillTx/>
                  <a:latin typeface="AdobeClean-ExtraBold"/>
                  <a:ea typeface="+mn-ea"/>
                  <a:cs typeface="AdobeClean-ExtraBold"/>
                </a:rPr>
                <a:t>Graphic Design</a:t>
              </a:r>
              <a:endParaRPr kumimoji="0" sz="1800" b="0" i="0" u="none" strike="noStrike" kern="1200" cap="none" spc="0" normalizeH="0" baseline="0" noProof="0">
                <a:ln>
                  <a:noFill/>
                </a:ln>
                <a:solidFill>
                  <a:srgbClr val="FFFFFF"/>
                </a:solidFill>
                <a:effectLst/>
                <a:uLnTx/>
                <a:uFillTx/>
                <a:latin typeface="AdobeClean-ExtraBold"/>
                <a:ea typeface="+mn-ea"/>
                <a:cs typeface="AdobeClean-ExtraBold"/>
              </a:endParaRPr>
            </a:p>
          </p:txBody>
        </p:sp>
      </p:grpSp>
      <p:pic>
        <p:nvPicPr>
          <p:cNvPr id="18" name="Picture 17" descr="Logo&#10;&#10;Description automatically generated">
            <a:extLst>
              <a:ext uri="{FF2B5EF4-FFF2-40B4-BE49-F238E27FC236}">
                <a16:creationId xmlns:a16="http://schemas.microsoft.com/office/drawing/2014/main" id="{C77F68DB-1954-3A06-76DB-F9A871862000}"/>
              </a:ext>
            </a:extLst>
          </p:cNvPr>
          <p:cNvPicPr>
            <a:picLocks noChangeAspect="1"/>
          </p:cNvPicPr>
          <p:nvPr/>
        </p:nvPicPr>
        <p:blipFill>
          <a:blip r:embed="rId13"/>
          <a:stretch>
            <a:fillRect/>
          </a:stretch>
        </p:blipFill>
        <p:spPr>
          <a:xfrm>
            <a:off x="3212660" y="2668265"/>
            <a:ext cx="448056" cy="429521"/>
          </a:xfrm>
          <a:prstGeom prst="rect">
            <a:avLst/>
          </a:prstGeom>
        </p:spPr>
      </p:pic>
      <p:pic>
        <p:nvPicPr>
          <p:cNvPr id="20" name="Picture 19" descr="Logo&#10;&#10;Description automatically generated">
            <a:extLst>
              <a:ext uri="{FF2B5EF4-FFF2-40B4-BE49-F238E27FC236}">
                <a16:creationId xmlns:a16="http://schemas.microsoft.com/office/drawing/2014/main" id="{0041F779-57B4-DA8D-4C3B-F3AD452D2A8A}"/>
              </a:ext>
            </a:extLst>
          </p:cNvPr>
          <p:cNvPicPr>
            <a:picLocks noChangeAspect="1"/>
          </p:cNvPicPr>
          <p:nvPr/>
        </p:nvPicPr>
        <p:blipFill>
          <a:blip r:embed="rId13"/>
          <a:stretch>
            <a:fillRect/>
          </a:stretch>
        </p:blipFill>
        <p:spPr>
          <a:xfrm>
            <a:off x="9281230" y="4518673"/>
            <a:ext cx="448056" cy="429521"/>
          </a:xfrm>
          <a:prstGeom prst="rect">
            <a:avLst/>
          </a:prstGeom>
        </p:spPr>
      </p:pic>
      <p:pic>
        <p:nvPicPr>
          <p:cNvPr id="21" name="Graphic 20">
            <a:extLst>
              <a:ext uri="{FF2B5EF4-FFF2-40B4-BE49-F238E27FC236}">
                <a16:creationId xmlns:a16="http://schemas.microsoft.com/office/drawing/2014/main" id="{DBF8A144-8830-D83F-394C-6F06F502212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41240" y="2656710"/>
            <a:ext cx="432275" cy="421732"/>
          </a:xfrm>
          <a:prstGeom prst="rect">
            <a:avLst/>
          </a:prstGeom>
        </p:spPr>
      </p:pic>
      <p:pic>
        <p:nvPicPr>
          <p:cNvPr id="22" name="Graphic 21">
            <a:extLst>
              <a:ext uri="{FF2B5EF4-FFF2-40B4-BE49-F238E27FC236}">
                <a16:creationId xmlns:a16="http://schemas.microsoft.com/office/drawing/2014/main" id="{54B6DB57-9FE8-5594-5DC2-9D424646BF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5014" y="4526462"/>
            <a:ext cx="432275" cy="421732"/>
          </a:xfrm>
          <a:prstGeom prst="rect">
            <a:avLst/>
          </a:prstGeom>
        </p:spPr>
      </p:pic>
      <p:pic>
        <p:nvPicPr>
          <p:cNvPr id="23" name="Graphic 22">
            <a:extLst>
              <a:ext uri="{FF2B5EF4-FFF2-40B4-BE49-F238E27FC236}">
                <a16:creationId xmlns:a16="http://schemas.microsoft.com/office/drawing/2014/main" id="{CB86146E-D81C-2007-3AC6-CB62AAB915D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12660" y="4518673"/>
            <a:ext cx="432275" cy="421731"/>
          </a:xfrm>
          <a:prstGeom prst="rect">
            <a:avLst/>
          </a:prstGeom>
        </p:spPr>
      </p:pic>
      <p:pic>
        <p:nvPicPr>
          <p:cNvPr id="24" name="Graphic 23">
            <a:extLst>
              <a:ext uri="{FF2B5EF4-FFF2-40B4-BE49-F238E27FC236}">
                <a16:creationId xmlns:a16="http://schemas.microsoft.com/office/drawing/2014/main" id="{423172D4-CB08-329E-DF1C-B1B1C31E6B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4450" y="2686818"/>
            <a:ext cx="432275" cy="421732"/>
          </a:xfrm>
          <a:prstGeom prst="rect">
            <a:avLst/>
          </a:prstGeom>
        </p:spPr>
      </p:pic>
      <p:pic>
        <p:nvPicPr>
          <p:cNvPr id="25" name="Graphic 24">
            <a:extLst>
              <a:ext uri="{FF2B5EF4-FFF2-40B4-BE49-F238E27FC236}">
                <a16:creationId xmlns:a16="http://schemas.microsoft.com/office/drawing/2014/main" id="{81FDEA00-E6B0-5D4D-982E-E4F16CC4552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11685" y="4518673"/>
            <a:ext cx="432275" cy="421732"/>
          </a:xfrm>
          <a:prstGeom prst="rect">
            <a:avLst/>
          </a:prstGeom>
        </p:spPr>
      </p:pic>
      <p:pic>
        <p:nvPicPr>
          <p:cNvPr id="26" name="Graphic 25">
            <a:extLst>
              <a:ext uri="{FF2B5EF4-FFF2-40B4-BE49-F238E27FC236}">
                <a16:creationId xmlns:a16="http://schemas.microsoft.com/office/drawing/2014/main" id="{73BD3E2C-E127-C76A-E6E1-8F06AEC38CF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20174" y="2641722"/>
            <a:ext cx="432275" cy="421732"/>
          </a:xfrm>
          <a:prstGeom prst="rect">
            <a:avLst/>
          </a:prstGeom>
        </p:spPr>
      </p:pic>
      <p:pic>
        <p:nvPicPr>
          <p:cNvPr id="29" name="Picture 28" descr="Logo&#10;&#10;Description automatically generated">
            <a:extLst>
              <a:ext uri="{FF2B5EF4-FFF2-40B4-BE49-F238E27FC236}">
                <a16:creationId xmlns:a16="http://schemas.microsoft.com/office/drawing/2014/main" id="{826CC676-70AB-7CAE-71FA-5905617F9908}"/>
              </a:ext>
            </a:extLst>
          </p:cNvPr>
          <p:cNvPicPr>
            <a:picLocks noChangeAspect="1"/>
          </p:cNvPicPr>
          <p:nvPr/>
        </p:nvPicPr>
        <p:blipFill>
          <a:blip r:embed="rId13"/>
          <a:stretch>
            <a:fillRect/>
          </a:stretch>
        </p:blipFill>
        <p:spPr>
          <a:xfrm>
            <a:off x="624827" y="2683393"/>
            <a:ext cx="432275" cy="414393"/>
          </a:xfrm>
          <a:prstGeom prst="rect">
            <a:avLst/>
          </a:prstGeom>
        </p:spPr>
      </p:pic>
      <p:pic>
        <p:nvPicPr>
          <p:cNvPr id="30" name="Picture 29" descr="Logo&#10;&#10;Description automatically generated">
            <a:extLst>
              <a:ext uri="{FF2B5EF4-FFF2-40B4-BE49-F238E27FC236}">
                <a16:creationId xmlns:a16="http://schemas.microsoft.com/office/drawing/2014/main" id="{5F4D8165-EBC8-5034-68CD-923A268660F7}"/>
              </a:ext>
            </a:extLst>
          </p:cNvPr>
          <p:cNvPicPr>
            <a:picLocks noChangeAspect="1"/>
          </p:cNvPicPr>
          <p:nvPr/>
        </p:nvPicPr>
        <p:blipFill>
          <a:blip r:embed="rId13"/>
          <a:stretch>
            <a:fillRect/>
          </a:stretch>
        </p:blipFill>
        <p:spPr>
          <a:xfrm>
            <a:off x="6319949" y="2663515"/>
            <a:ext cx="432275" cy="414393"/>
          </a:xfrm>
          <a:prstGeom prst="rect">
            <a:avLst/>
          </a:prstGeom>
        </p:spPr>
      </p:pic>
      <p:pic>
        <p:nvPicPr>
          <p:cNvPr id="31" name="Picture 30" descr="Logo&#10;&#10;Description automatically generated">
            <a:extLst>
              <a:ext uri="{FF2B5EF4-FFF2-40B4-BE49-F238E27FC236}">
                <a16:creationId xmlns:a16="http://schemas.microsoft.com/office/drawing/2014/main" id="{3D8BD43C-D638-7E45-9291-A2F4E2ED25E4}"/>
              </a:ext>
            </a:extLst>
          </p:cNvPr>
          <p:cNvPicPr>
            <a:picLocks noChangeAspect="1"/>
          </p:cNvPicPr>
          <p:nvPr/>
        </p:nvPicPr>
        <p:blipFill>
          <a:blip r:embed="rId13"/>
          <a:stretch>
            <a:fillRect/>
          </a:stretch>
        </p:blipFill>
        <p:spPr>
          <a:xfrm>
            <a:off x="9341444" y="2663515"/>
            <a:ext cx="432275" cy="414393"/>
          </a:xfrm>
          <a:prstGeom prst="rect">
            <a:avLst/>
          </a:prstGeom>
        </p:spPr>
      </p:pic>
      <p:pic>
        <p:nvPicPr>
          <p:cNvPr id="32" name="Picture 31" descr="Logo&#10;&#10;Description automatically generated">
            <a:extLst>
              <a:ext uri="{FF2B5EF4-FFF2-40B4-BE49-F238E27FC236}">
                <a16:creationId xmlns:a16="http://schemas.microsoft.com/office/drawing/2014/main" id="{1CD89CAC-544E-0A3B-C493-545C20AB5D3B}"/>
              </a:ext>
            </a:extLst>
          </p:cNvPr>
          <p:cNvPicPr>
            <a:picLocks noChangeAspect="1"/>
          </p:cNvPicPr>
          <p:nvPr/>
        </p:nvPicPr>
        <p:blipFill>
          <a:blip r:embed="rId13"/>
          <a:stretch>
            <a:fillRect/>
          </a:stretch>
        </p:blipFill>
        <p:spPr>
          <a:xfrm>
            <a:off x="162973" y="4532072"/>
            <a:ext cx="432275" cy="414393"/>
          </a:xfrm>
          <a:prstGeom prst="rect">
            <a:avLst/>
          </a:prstGeom>
        </p:spPr>
      </p:pic>
      <p:sp>
        <p:nvSpPr>
          <p:cNvPr id="36" name="Freeform 35">
            <a:extLst>
              <a:ext uri="{FF2B5EF4-FFF2-40B4-BE49-F238E27FC236}">
                <a16:creationId xmlns:a16="http://schemas.microsoft.com/office/drawing/2014/main" id="{F35861A4-240B-03C4-6EDD-D1EFB90D9F22}"/>
              </a:ext>
            </a:extLst>
          </p:cNvPr>
          <p:cNvSpPr/>
          <p:nvPr/>
        </p:nvSpPr>
        <p:spPr>
          <a:xfrm>
            <a:off x="3156559" y="3356975"/>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7C1C6E"/>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37" name="Freeform 36">
            <a:extLst>
              <a:ext uri="{FF2B5EF4-FFF2-40B4-BE49-F238E27FC236}">
                <a16:creationId xmlns:a16="http://schemas.microsoft.com/office/drawing/2014/main" id="{E56B7006-3C68-F966-D0FE-9925B5D22BDB}"/>
              </a:ext>
            </a:extLst>
          </p:cNvPr>
          <p:cNvSpPr/>
          <p:nvPr/>
        </p:nvSpPr>
        <p:spPr>
          <a:xfrm>
            <a:off x="6169862" y="3356975"/>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2C2E8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39" name="Freeform 38">
            <a:extLst>
              <a:ext uri="{FF2B5EF4-FFF2-40B4-BE49-F238E27FC236}">
                <a16:creationId xmlns:a16="http://schemas.microsoft.com/office/drawing/2014/main" id="{42B37C75-EE8E-602D-10A0-C4D714EC645E}"/>
              </a:ext>
            </a:extLst>
          </p:cNvPr>
          <p:cNvSpPr/>
          <p:nvPr/>
        </p:nvSpPr>
        <p:spPr>
          <a:xfrm>
            <a:off x="9234178" y="1471752"/>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6D2E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40" name="Freeform 39">
            <a:extLst>
              <a:ext uri="{FF2B5EF4-FFF2-40B4-BE49-F238E27FC236}">
                <a16:creationId xmlns:a16="http://schemas.microsoft.com/office/drawing/2014/main" id="{4F436C95-ED67-DE36-47E9-10E0FF3FADD5}"/>
              </a:ext>
            </a:extLst>
          </p:cNvPr>
          <p:cNvSpPr/>
          <p:nvPr/>
        </p:nvSpPr>
        <p:spPr>
          <a:xfrm>
            <a:off x="6192487" y="1475665"/>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10477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41" name="Freeform 40">
            <a:extLst>
              <a:ext uri="{FF2B5EF4-FFF2-40B4-BE49-F238E27FC236}">
                <a16:creationId xmlns:a16="http://schemas.microsoft.com/office/drawing/2014/main" id="{5A91DEAF-BA16-2B0B-3DC7-6A2C7B975C4F}"/>
              </a:ext>
            </a:extLst>
          </p:cNvPr>
          <p:cNvSpPr/>
          <p:nvPr/>
        </p:nvSpPr>
        <p:spPr>
          <a:xfrm>
            <a:off x="3160514" y="1485760"/>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5D5C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43" name="Freeform 42">
            <a:extLst>
              <a:ext uri="{FF2B5EF4-FFF2-40B4-BE49-F238E27FC236}">
                <a16:creationId xmlns:a16="http://schemas.microsoft.com/office/drawing/2014/main" id="{50111E05-B818-B78A-8266-38A53BC493D4}"/>
              </a:ext>
            </a:extLst>
          </p:cNvPr>
          <p:cNvSpPr/>
          <p:nvPr/>
        </p:nvSpPr>
        <p:spPr>
          <a:xfrm>
            <a:off x="9187741" y="3356975"/>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5D5CE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44" name="Freeform 43">
            <a:extLst>
              <a:ext uri="{FF2B5EF4-FFF2-40B4-BE49-F238E27FC236}">
                <a16:creationId xmlns:a16="http://schemas.microsoft.com/office/drawing/2014/main" id="{28A2D505-0419-B198-792E-0491E48D54B7}"/>
              </a:ext>
            </a:extLst>
          </p:cNvPr>
          <p:cNvSpPr/>
          <p:nvPr/>
        </p:nvSpPr>
        <p:spPr>
          <a:xfrm>
            <a:off x="116236" y="3326073"/>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6D2E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34" name="Freeform 33">
            <a:extLst>
              <a:ext uri="{FF2B5EF4-FFF2-40B4-BE49-F238E27FC236}">
                <a16:creationId xmlns:a16="http://schemas.microsoft.com/office/drawing/2014/main" id="{B347B8B0-F234-DA5D-36FB-92018E838888}"/>
              </a:ext>
            </a:extLst>
          </p:cNvPr>
          <p:cNvSpPr/>
          <p:nvPr/>
        </p:nvSpPr>
        <p:spPr>
          <a:xfrm>
            <a:off x="112253" y="1490783"/>
            <a:ext cx="1409178" cy="1622121"/>
          </a:xfrm>
          <a:custGeom>
            <a:avLst/>
            <a:gdLst>
              <a:gd name="connsiteX0" fmla="*/ 1114816 w 1409178"/>
              <a:gd name="connsiteY0" fmla="*/ 1622121 h 1622121"/>
              <a:gd name="connsiteX1" fmla="*/ 1409178 w 1409178"/>
              <a:gd name="connsiteY1" fmla="*/ 0 h 1622121"/>
              <a:gd name="connsiteX2" fmla="*/ 0 w 1409178"/>
              <a:gd name="connsiteY2" fmla="*/ 12526 h 1622121"/>
              <a:gd name="connsiteX3" fmla="*/ 6263 w 1409178"/>
              <a:gd name="connsiteY3" fmla="*/ 1622121 h 1622121"/>
              <a:gd name="connsiteX4" fmla="*/ 1114816 w 1409178"/>
              <a:gd name="connsiteY4" fmla="*/ 1622121 h 1622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178" h="1622121">
                <a:moveTo>
                  <a:pt x="1114816" y="1622121"/>
                </a:moveTo>
                <a:lnTo>
                  <a:pt x="1409178" y="0"/>
                </a:lnTo>
                <a:lnTo>
                  <a:pt x="0" y="12526"/>
                </a:lnTo>
                <a:cubicBezTo>
                  <a:pt x="2088" y="549058"/>
                  <a:pt x="4175" y="1085589"/>
                  <a:pt x="6263" y="1622121"/>
                </a:cubicBezTo>
                <a:lnTo>
                  <a:pt x="1114816" y="1622121"/>
                </a:lnTo>
                <a:close/>
              </a:path>
            </a:pathLst>
          </a:custGeom>
          <a:solidFill>
            <a:srgbClr val="2C2E8B"/>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dirty="0">
              <a:solidFill>
                <a:schemeClr val="tx1"/>
              </a:solidFill>
            </a:endParaRPr>
          </a:p>
        </p:txBody>
      </p:sp>
      <p:sp>
        <p:nvSpPr>
          <p:cNvPr id="35" name="TextBox 34">
            <a:extLst>
              <a:ext uri="{FF2B5EF4-FFF2-40B4-BE49-F238E27FC236}">
                <a16:creationId xmlns:a16="http://schemas.microsoft.com/office/drawing/2014/main" id="{0AE27782-E16D-103F-9D84-5C9517588DAC}"/>
              </a:ext>
            </a:extLst>
          </p:cNvPr>
          <p:cNvSpPr txBox="1"/>
          <p:nvPr/>
        </p:nvSpPr>
        <p:spPr>
          <a:xfrm>
            <a:off x="116661" y="1517483"/>
            <a:ext cx="1249813" cy="1188787"/>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Create a video about sustainability in the environment</a:t>
            </a:r>
          </a:p>
        </p:txBody>
      </p:sp>
      <p:sp>
        <p:nvSpPr>
          <p:cNvPr id="38" name="TextBox 37">
            <a:extLst>
              <a:ext uri="{FF2B5EF4-FFF2-40B4-BE49-F238E27FC236}">
                <a16:creationId xmlns:a16="http://schemas.microsoft.com/office/drawing/2014/main" id="{7B7B32D0-0BD6-D92E-83AC-C6D93818F586}"/>
              </a:ext>
            </a:extLst>
          </p:cNvPr>
          <p:cNvSpPr txBox="1"/>
          <p:nvPr/>
        </p:nvSpPr>
        <p:spPr>
          <a:xfrm>
            <a:off x="3185598" y="1527016"/>
            <a:ext cx="1249813" cy="1188787"/>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Produce a graphic presenting a socio-political argument</a:t>
            </a:r>
          </a:p>
        </p:txBody>
      </p:sp>
      <p:sp>
        <p:nvSpPr>
          <p:cNvPr id="45" name="TextBox 44">
            <a:extLst>
              <a:ext uri="{FF2B5EF4-FFF2-40B4-BE49-F238E27FC236}">
                <a16:creationId xmlns:a16="http://schemas.microsoft.com/office/drawing/2014/main" id="{F2D6E35A-BAE9-883E-0248-BE8B8157B0C7}"/>
              </a:ext>
            </a:extLst>
          </p:cNvPr>
          <p:cNvSpPr txBox="1"/>
          <p:nvPr/>
        </p:nvSpPr>
        <p:spPr>
          <a:xfrm>
            <a:off x="6209751" y="1517483"/>
            <a:ext cx="1249813" cy="1188787"/>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Create a portrait exploring identity and expression</a:t>
            </a:r>
          </a:p>
        </p:txBody>
      </p:sp>
      <p:sp>
        <p:nvSpPr>
          <p:cNvPr id="46" name="TextBox 45">
            <a:extLst>
              <a:ext uri="{FF2B5EF4-FFF2-40B4-BE49-F238E27FC236}">
                <a16:creationId xmlns:a16="http://schemas.microsoft.com/office/drawing/2014/main" id="{1EC6F5E7-1B7A-171D-FF3A-17E3B57D64E0}"/>
              </a:ext>
            </a:extLst>
          </p:cNvPr>
          <p:cNvSpPr txBox="1"/>
          <p:nvPr/>
        </p:nvSpPr>
        <p:spPr>
          <a:xfrm>
            <a:off x="9248297" y="1506597"/>
            <a:ext cx="1150152" cy="969496"/>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Design a logo for an invented nonprofit</a:t>
            </a:r>
          </a:p>
        </p:txBody>
      </p:sp>
      <p:sp>
        <p:nvSpPr>
          <p:cNvPr id="47" name="TextBox 46">
            <a:extLst>
              <a:ext uri="{FF2B5EF4-FFF2-40B4-BE49-F238E27FC236}">
                <a16:creationId xmlns:a16="http://schemas.microsoft.com/office/drawing/2014/main" id="{30C4701D-6722-5213-8B3A-8FC034F40AD6}"/>
              </a:ext>
            </a:extLst>
          </p:cNvPr>
          <p:cNvSpPr txBox="1"/>
          <p:nvPr/>
        </p:nvSpPr>
        <p:spPr>
          <a:xfrm>
            <a:off x="9248297" y="3361155"/>
            <a:ext cx="1150152" cy="1188787"/>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Present a web page analyzing social media bias </a:t>
            </a:r>
          </a:p>
        </p:txBody>
      </p:sp>
      <p:sp>
        <p:nvSpPr>
          <p:cNvPr id="48" name="TextBox 47">
            <a:extLst>
              <a:ext uri="{FF2B5EF4-FFF2-40B4-BE49-F238E27FC236}">
                <a16:creationId xmlns:a16="http://schemas.microsoft.com/office/drawing/2014/main" id="{B5B478FF-01C1-0835-43BB-A65D68F337CA}"/>
              </a:ext>
            </a:extLst>
          </p:cNvPr>
          <p:cNvSpPr txBox="1"/>
          <p:nvPr/>
        </p:nvSpPr>
        <p:spPr>
          <a:xfrm>
            <a:off x="6194944" y="3356975"/>
            <a:ext cx="1278853" cy="1188787"/>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Produce a video using sound to create a sense of place </a:t>
            </a:r>
          </a:p>
        </p:txBody>
      </p:sp>
      <p:sp>
        <p:nvSpPr>
          <p:cNvPr id="49" name="TextBox 48">
            <a:extLst>
              <a:ext uri="{FF2B5EF4-FFF2-40B4-BE49-F238E27FC236}">
                <a16:creationId xmlns:a16="http://schemas.microsoft.com/office/drawing/2014/main" id="{3D836BC3-CFEA-DD12-CC33-3CBC1B4DA32B}"/>
              </a:ext>
            </a:extLst>
          </p:cNvPr>
          <p:cNvSpPr txBox="1"/>
          <p:nvPr/>
        </p:nvSpPr>
        <p:spPr>
          <a:xfrm>
            <a:off x="153638" y="3381819"/>
            <a:ext cx="1249813" cy="969496"/>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Create a map showing key components in a system</a:t>
            </a:r>
          </a:p>
        </p:txBody>
      </p:sp>
      <p:sp>
        <p:nvSpPr>
          <p:cNvPr id="50" name="TextBox 49">
            <a:extLst>
              <a:ext uri="{FF2B5EF4-FFF2-40B4-BE49-F238E27FC236}">
                <a16:creationId xmlns:a16="http://schemas.microsoft.com/office/drawing/2014/main" id="{4F426ABC-C440-9E1B-11F8-987C0583999B}"/>
              </a:ext>
            </a:extLst>
          </p:cNvPr>
          <p:cNvSpPr txBox="1"/>
          <p:nvPr/>
        </p:nvSpPr>
        <p:spPr>
          <a:xfrm>
            <a:off x="3171079" y="3373818"/>
            <a:ext cx="1278853" cy="1188787"/>
          </a:xfrm>
          <a:prstGeom prst="rect">
            <a:avLst/>
          </a:prstGeom>
          <a:noFill/>
        </p:spPr>
        <p:txBody>
          <a:bodyPr wrap="square" rtlCol="0">
            <a:spAutoFit/>
          </a:bodyPr>
          <a:lstStyle/>
          <a:p>
            <a:pPr>
              <a:lnSpc>
                <a:spcPct val="95000"/>
              </a:lnSpc>
            </a:pPr>
            <a:r>
              <a:rPr lang="en-US" sz="1500" dirty="0">
                <a:solidFill>
                  <a:schemeClr val="bg1"/>
                </a:solidFill>
                <a:latin typeface="Adobe Clean" panose="020B0503020404020204" pitchFamily="34" charset="0"/>
              </a:rPr>
              <a:t>Design and prototype a mobile app about Juneteenth</a:t>
            </a:r>
          </a:p>
        </p:txBody>
      </p:sp>
      <p:pic>
        <p:nvPicPr>
          <p:cNvPr id="51" name="Picture 50" descr="Logo&#10;&#10;Description automatically generated">
            <a:extLst>
              <a:ext uri="{FF2B5EF4-FFF2-40B4-BE49-F238E27FC236}">
                <a16:creationId xmlns:a16="http://schemas.microsoft.com/office/drawing/2014/main" id="{FA241689-9C1C-A30E-1D75-7CF2144CD73B}"/>
              </a:ext>
            </a:extLst>
          </p:cNvPr>
          <p:cNvPicPr>
            <a:picLocks noChangeAspect="1"/>
          </p:cNvPicPr>
          <p:nvPr/>
        </p:nvPicPr>
        <p:blipFill>
          <a:blip r:embed="rId13"/>
          <a:stretch>
            <a:fillRect/>
          </a:stretch>
        </p:blipFill>
        <p:spPr>
          <a:xfrm>
            <a:off x="3246437" y="2681082"/>
            <a:ext cx="448056" cy="429521"/>
          </a:xfrm>
          <a:prstGeom prst="rect">
            <a:avLst/>
          </a:prstGeom>
        </p:spPr>
      </p:pic>
      <p:pic>
        <p:nvPicPr>
          <p:cNvPr id="52" name="Picture 51" descr="Logo&#10;&#10;Description automatically generated">
            <a:extLst>
              <a:ext uri="{FF2B5EF4-FFF2-40B4-BE49-F238E27FC236}">
                <a16:creationId xmlns:a16="http://schemas.microsoft.com/office/drawing/2014/main" id="{1F2064B0-C698-8652-95B2-280DDEADC878}"/>
              </a:ext>
            </a:extLst>
          </p:cNvPr>
          <p:cNvPicPr>
            <a:picLocks noChangeAspect="1"/>
          </p:cNvPicPr>
          <p:nvPr/>
        </p:nvPicPr>
        <p:blipFill>
          <a:blip r:embed="rId13"/>
          <a:stretch>
            <a:fillRect/>
          </a:stretch>
        </p:blipFill>
        <p:spPr>
          <a:xfrm>
            <a:off x="9310548" y="4518673"/>
            <a:ext cx="448056" cy="429521"/>
          </a:xfrm>
          <a:prstGeom prst="rect">
            <a:avLst/>
          </a:prstGeom>
        </p:spPr>
      </p:pic>
      <p:pic>
        <p:nvPicPr>
          <p:cNvPr id="53" name="Graphic 52">
            <a:extLst>
              <a:ext uri="{FF2B5EF4-FFF2-40B4-BE49-F238E27FC236}">
                <a16:creationId xmlns:a16="http://schemas.microsoft.com/office/drawing/2014/main" id="{1A48D8E1-8964-5884-ED6C-9DF76B60D31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46437" y="4531490"/>
            <a:ext cx="432275" cy="421731"/>
          </a:xfrm>
          <a:prstGeom prst="rect">
            <a:avLst/>
          </a:prstGeom>
        </p:spPr>
      </p:pic>
      <p:pic>
        <p:nvPicPr>
          <p:cNvPr id="54" name="Graphic 53">
            <a:extLst>
              <a:ext uri="{FF2B5EF4-FFF2-40B4-BE49-F238E27FC236}">
                <a16:creationId xmlns:a16="http://schemas.microsoft.com/office/drawing/2014/main" id="{5FB7C56C-69F6-7891-A7E1-844E5F2F99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8227" y="2699635"/>
            <a:ext cx="432275" cy="421732"/>
          </a:xfrm>
          <a:prstGeom prst="rect">
            <a:avLst/>
          </a:prstGeom>
        </p:spPr>
      </p:pic>
      <p:pic>
        <p:nvPicPr>
          <p:cNvPr id="55" name="Graphic 54">
            <a:extLst>
              <a:ext uri="{FF2B5EF4-FFF2-40B4-BE49-F238E27FC236}">
                <a16:creationId xmlns:a16="http://schemas.microsoft.com/office/drawing/2014/main" id="{C325EEDC-85BF-F9F1-9DBF-5215B8B0BFE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45462" y="4531490"/>
            <a:ext cx="432275" cy="421732"/>
          </a:xfrm>
          <a:prstGeom prst="rect">
            <a:avLst/>
          </a:prstGeom>
        </p:spPr>
      </p:pic>
      <p:pic>
        <p:nvPicPr>
          <p:cNvPr id="56" name="Picture 55" descr="Logo&#10;&#10;Description automatically generated">
            <a:extLst>
              <a:ext uri="{FF2B5EF4-FFF2-40B4-BE49-F238E27FC236}">
                <a16:creationId xmlns:a16="http://schemas.microsoft.com/office/drawing/2014/main" id="{50F43881-B648-8203-646C-29503393932D}"/>
              </a:ext>
            </a:extLst>
          </p:cNvPr>
          <p:cNvPicPr>
            <a:picLocks noChangeAspect="1"/>
          </p:cNvPicPr>
          <p:nvPr/>
        </p:nvPicPr>
        <p:blipFill>
          <a:blip r:embed="rId13"/>
          <a:stretch>
            <a:fillRect/>
          </a:stretch>
        </p:blipFill>
        <p:spPr>
          <a:xfrm>
            <a:off x="658604" y="2696210"/>
            <a:ext cx="432275" cy="414393"/>
          </a:xfrm>
          <a:prstGeom prst="rect">
            <a:avLst/>
          </a:prstGeom>
        </p:spPr>
      </p:pic>
      <p:pic>
        <p:nvPicPr>
          <p:cNvPr id="57" name="Picture 56" descr="Logo&#10;&#10;Description automatically generated">
            <a:extLst>
              <a:ext uri="{FF2B5EF4-FFF2-40B4-BE49-F238E27FC236}">
                <a16:creationId xmlns:a16="http://schemas.microsoft.com/office/drawing/2014/main" id="{128CDC98-34C3-1BBC-FC6B-FA76D68238B6}"/>
              </a:ext>
            </a:extLst>
          </p:cNvPr>
          <p:cNvPicPr>
            <a:picLocks noChangeAspect="1"/>
          </p:cNvPicPr>
          <p:nvPr/>
        </p:nvPicPr>
        <p:blipFill>
          <a:blip r:embed="rId13"/>
          <a:stretch>
            <a:fillRect/>
          </a:stretch>
        </p:blipFill>
        <p:spPr>
          <a:xfrm>
            <a:off x="6254939" y="2682860"/>
            <a:ext cx="432275" cy="414393"/>
          </a:xfrm>
          <a:prstGeom prst="rect">
            <a:avLst/>
          </a:prstGeom>
        </p:spPr>
      </p:pic>
      <p:pic>
        <p:nvPicPr>
          <p:cNvPr id="58" name="Picture 57" descr="Logo&#10;&#10;Description automatically generated">
            <a:extLst>
              <a:ext uri="{FF2B5EF4-FFF2-40B4-BE49-F238E27FC236}">
                <a16:creationId xmlns:a16="http://schemas.microsoft.com/office/drawing/2014/main" id="{6357BF1F-4FFE-1ACE-615C-9EAC29DCB2DE}"/>
              </a:ext>
            </a:extLst>
          </p:cNvPr>
          <p:cNvPicPr>
            <a:picLocks noChangeAspect="1"/>
          </p:cNvPicPr>
          <p:nvPr/>
        </p:nvPicPr>
        <p:blipFill>
          <a:blip r:embed="rId13"/>
          <a:stretch>
            <a:fillRect/>
          </a:stretch>
        </p:blipFill>
        <p:spPr>
          <a:xfrm>
            <a:off x="9276460" y="2629918"/>
            <a:ext cx="432275" cy="414393"/>
          </a:xfrm>
          <a:prstGeom prst="rect">
            <a:avLst/>
          </a:prstGeom>
        </p:spPr>
      </p:pic>
      <p:pic>
        <p:nvPicPr>
          <p:cNvPr id="59" name="Picture 58" descr="Logo&#10;&#10;Description automatically generated">
            <a:extLst>
              <a:ext uri="{FF2B5EF4-FFF2-40B4-BE49-F238E27FC236}">
                <a16:creationId xmlns:a16="http://schemas.microsoft.com/office/drawing/2014/main" id="{9E9B8A6C-E321-2020-C4FF-0236BFCA60C6}"/>
              </a:ext>
            </a:extLst>
          </p:cNvPr>
          <p:cNvPicPr>
            <a:picLocks noChangeAspect="1"/>
          </p:cNvPicPr>
          <p:nvPr/>
        </p:nvPicPr>
        <p:blipFill>
          <a:blip r:embed="rId13"/>
          <a:stretch>
            <a:fillRect/>
          </a:stretch>
        </p:blipFill>
        <p:spPr>
          <a:xfrm>
            <a:off x="196750" y="4544889"/>
            <a:ext cx="432275" cy="414393"/>
          </a:xfrm>
          <a:prstGeom prst="rect">
            <a:avLst/>
          </a:prstGeom>
        </p:spPr>
      </p:pic>
    </p:spTree>
    <p:extLst>
      <p:ext uri="{BB962C8B-B14F-4D97-AF65-F5344CB8AC3E}">
        <p14:creationId xmlns:p14="http://schemas.microsoft.com/office/powerpoint/2010/main" val="166028710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78679-73FE-4349-BE37-D7AEBBFA9BE4}"/>
              </a:ext>
            </a:extLst>
          </p:cNvPr>
          <p:cNvSpPr>
            <a:spLocks noGrp="1"/>
          </p:cNvSpPr>
          <p:nvPr>
            <p:ph type="title"/>
          </p:nvPr>
        </p:nvSpPr>
        <p:spPr/>
        <p:txBody>
          <a:bodyPr/>
          <a:lstStyle/>
          <a:p>
            <a:r>
              <a:rPr lang="en-US"/>
              <a:t>Creative &amp; digital literacy skills improve student outcomes across key areas</a:t>
            </a:r>
          </a:p>
        </p:txBody>
      </p:sp>
      <p:grpSp>
        <p:nvGrpSpPr>
          <p:cNvPr id="29" name="Group 28">
            <a:extLst>
              <a:ext uri="{FF2B5EF4-FFF2-40B4-BE49-F238E27FC236}">
                <a16:creationId xmlns:a16="http://schemas.microsoft.com/office/drawing/2014/main" id="{073DB314-C325-6F38-F6A4-82EF6375865F}"/>
              </a:ext>
            </a:extLst>
          </p:cNvPr>
          <p:cNvGrpSpPr/>
          <p:nvPr/>
        </p:nvGrpSpPr>
        <p:grpSpPr>
          <a:xfrm>
            <a:off x="0" y="1276590"/>
            <a:ext cx="12192000" cy="4960442"/>
            <a:chOff x="0" y="1329856"/>
            <a:chExt cx="12192000" cy="4832092"/>
          </a:xfrm>
        </p:grpSpPr>
        <p:sp>
          <p:nvSpPr>
            <p:cNvPr id="2" name="object 7">
              <a:extLst>
                <a:ext uri="{FF2B5EF4-FFF2-40B4-BE49-F238E27FC236}">
                  <a16:creationId xmlns:a16="http://schemas.microsoft.com/office/drawing/2014/main" id="{E7C4036E-E390-3F6D-F308-4521F7E9EBA1}"/>
                </a:ext>
              </a:extLst>
            </p:cNvPr>
            <p:cNvSpPr txBox="1"/>
            <p:nvPr/>
          </p:nvSpPr>
          <p:spPr>
            <a:xfrm>
              <a:off x="0" y="1329856"/>
              <a:ext cx="12192000" cy="4832092"/>
            </a:xfrm>
            <a:prstGeom prst="rect">
              <a:avLst/>
            </a:prstGeom>
            <a:solidFill>
              <a:srgbClr val="F5F5F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3" name="Rectangle 2">
              <a:extLst>
                <a:ext uri="{FF2B5EF4-FFF2-40B4-BE49-F238E27FC236}">
                  <a16:creationId xmlns:a16="http://schemas.microsoft.com/office/drawing/2014/main" id="{14024180-41E5-9E07-C8B2-EBCE7B8B2AE4}"/>
                </a:ext>
              </a:extLst>
            </p:cNvPr>
            <p:cNvSpPr/>
            <p:nvPr/>
          </p:nvSpPr>
          <p:spPr>
            <a:xfrm>
              <a:off x="714007" y="3731583"/>
              <a:ext cx="2042863" cy="1538883"/>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1200"/>
                </a:spcBef>
                <a:spcAft>
                  <a:spcPts val="0"/>
                </a:spcAft>
                <a:buClrTx/>
                <a:buSzPts val="1000"/>
                <a:buFontTx/>
                <a:buNone/>
                <a:tabLst>
                  <a:tab pos="457200" algn="l"/>
                </a:tabLst>
                <a:defRPr/>
              </a:pP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4.5</a:t>
              </a:r>
              <a:r>
                <a:rPr kumimoji="0" lang="en-US" sz="45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a:t>
              </a: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 </a:t>
              </a:r>
              <a:b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br>
              <a: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t>higher rates of </a:t>
              </a:r>
              <a:b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br>
              <a: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t>A and B grades </a:t>
              </a:r>
              <a:endParaRPr kumimoji="0" lang="en-US" sz="22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endParaRPr>
            </a:p>
          </p:txBody>
        </p:sp>
        <p:sp>
          <p:nvSpPr>
            <p:cNvPr id="5" name="Rectangle 4">
              <a:extLst>
                <a:ext uri="{FF2B5EF4-FFF2-40B4-BE49-F238E27FC236}">
                  <a16:creationId xmlns:a16="http://schemas.microsoft.com/office/drawing/2014/main" id="{07E2EB39-B268-7A6A-FA21-3BB630EEE974}"/>
                </a:ext>
              </a:extLst>
            </p:cNvPr>
            <p:cNvSpPr/>
            <p:nvPr/>
          </p:nvSpPr>
          <p:spPr>
            <a:xfrm>
              <a:off x="3722412" y="3754448"/>
              <a:ext cx="2085095" cy="1538883"/>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1200"/>
                </a:spcBef>
                <a:spcAft>
                  <a:spcPts val="0"/>
                </a:spcAft>
                <a:buClrTx/>
                <a:buSzPts val="1000"/>
                <a:buFontTx/>
                <a:buNone/>
                <a:tabLst>
                  <a:tab pos="457200" algn="l"/>
                </a:tabLst>
                <a:defRPr/>
              </a:pP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8</a:t>
              </a:r>
              <a:r>
                <a:rPr kumimoji="0" lang="en-US" sz="45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a:t>
              </a: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 </a:t>
              </a:r>
              <a:b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br>
              <a: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t>higher grades </a:t>
              </a:r>
              <a:b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br>
              <a: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t>overall </a:t>
              </a:r>
              <a:endParaRPr kumimoji="0" lang="en-US" sz="22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endParaRPr>
            </a:p>
          </p:txBody>
        </p:sp>
        <p:sp>
          <p:nvSpPr>
            <p:cNvPr id="15" name="Rectangle 14">
              <a:extLst>
                <a:ext uri="{FF2B5EF4-FFF2-40B4-BE49-F238E27FC236}">
                  <a16:creationId xmlns:a16="http://schemas.microsoft.com/office/drawing/2014/main" id="{3F584578-02EA-4FA4-6B47-B36538D2324F}"/>
                </a:ext>
              </a:extLst>
            </p:cNvPr>
            <p:cNvSpPr/>
            <p:nvPr/>
          </p:nvSpPr>
          <p:spPr>
            <a:xfrm>
              <a:off x="6638320" y="3734233"/>
              <a:ext cx="2346775" cy="1538883"/>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1200"/>
                </a:spcBef>
                <a:spcAft>
                  <a:spcPts val="0"/>
                </a:spcAft>
                <a:buClrTx/>
                <a:buSzPts val="1000"/>
                <a:buFontTx/>
                <a:buNone/>
                <a:tabLst>
                  <a:tab pos="457200" algn="l"/>
                </a:tabLst>
                <a:defRPr/>
              </a:pP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.2 </a:t>
              </a:r>
              <a:b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br>
              <a: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t>increase in GPA on a 4-point scale</a:t>
              </a:r>
              <a:endParaRPr kumimoji="0" lang="en-US" sz="22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endParaRPr>
            </a:p>
          </p:txBody>
        </p:sp>
        <p:sp>
          <p:nvSpPr>
            <p:cNvPr id="16" name="TextBox 15">
              <a:extLst>
                <a:ext uri="{FF2B5EF4-FFF2-40B4-BE49-F238E27FC236}">
                  <a16:creationId xmlns:a16="http://schemas.microsoft.com/office/drawing/2014/main" id="{19B4F449-0E77-AD3B-3989-7043B63B218B}"/>
                </a:ext>
              </a:extLst>
            </p:cNvPr>
            <p:cNvSpPr txBox="1"/>
            <p:nvPr/>
          </p:nvSpPr>
          <p:spPr>
            <a:xfrm>
              <a:off x="9540351" y="3716210"/>
              <a:ext cx="2172987" cy="15388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8</a:t>
              </a:r>
              <a:r>
                <a:rPr kumimoji="0" lang="en-US" sz="45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a:t>
              </a:r>
              <a:r>
                <a:rPr kumimoji="0" lang="en-US" sz="5400" b="0" i="0" u="none" strike="noStrike" kern="1200" cap="none" spc="0" normalizeH="0" baseline="0" noProof="0">
                  <a:ln>
                    <a:noFill/>
                  </a:ln>
                  <a:solidFill>
                    <a:srgbClr val="3373DF"/>
                  </a:solidFill>
                  <a:effectLst/>
                  <a:uLnTx/>
                  <a:uFillTx/>
                  <a:latin typeface="Adobe Clean Black" panose="020B0A030204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SemiLight" panose="020B0403020404020204" pitchFamily="34" charset="0"/>
                  <a:ea typeface="+mn-ea"/>
                  <a:cs typeface="+mn-cs"/>
                </a:rPr>
                <a:t>more likely to return next term</a:t>
              </a:r>
            </a:p>
          </p:txBody>
        </p:sp>
        <p:sp>
          <p:nvSpPr>
            <p:cNvPr id="17" name="Rectangle 16">
              <a:extLst>
                <a:ext uri="{FF2B5EF4-FFF2-40B4-BE49-F238E27FC236}">
                  <a16:creationId xmlns:a16="http://schemas.microsoft.com/office/drawing/2014/main" id="{52A8AF89-47F2-8395-196E-5FC4DF40493B}"/>
                </a:ext>
              </a:extLst>
            </p:cNvPr>
            <p:cNvSpPr/>
            <p:nvPr/>
          </p:nvSpPr>
          <p:spPr>
            <a:xfrm>
              <a:off x="217534" y="3439719"/>
              <a:ext cx="3035808" cy="430887"/>
            </a:xfrm>
            <a:prstGeom prst="rect">
              <a:avLst/>
            </a:prstGeom>
            <a:noFill/>
            <a:effectLst>
              <a:outerShdw blurRad="50800" dist="38100" dir="2700000" algn="tl" rotWithShape="0">
                <a:schemeClr val="bg1">
                  <a:alpha val="40000"/>
                </a:scheme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dobe Clean Medium" panose="020B0503020404020204" pitchFamily="34" charset="0"/>
                  <a:ea typeface="+mn-ea"/>
                  <a:cs typeface="+mn-cs"/>
                </a:rPr>
                <a:t>Course mastery</a:t>
              </a:r>
            </a:p>
          </p:txBody>
        </p:sp>
        <p:sp>
          <p:nvSpPr>
            <p:cNvPr id="18" name="Rectangle 17">
              <a:extLst>
                <a:ext uri="{FF2B5EF4-FFF2-40B4-BE49-F238E27FC236}">
                  <a16:creationId xmlns:a16="http://schemas.microsoft.com/office/drawing/2014/main" id="{35A586D5-A989-48BB-B136-54CE7E8431A4}"/>
                </a:ext>
              </a:extLst>
            </p:cNvPr>
            <p:cNvSpPr/>
            <p:nvPr/>
          </p:nvSpPr>
          <p:spPr>
            <a:xfrm>
              <a:off x="3247055" y="3439719"/>
              <a:ext cx="3035808"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dobe Clean SemiCondensed" panose="020B0503020404020204" pitchFamily="34" charset="0"/>
                  <a:ea typeface="+mn-ea"/>
                  <a:cs typeface="+mn-cs"/>
                </a:rPr>
                <a:t>Course grades </a:t>
              </a:r>
            </a:p>
          </p:txBody>
        </p:sp>
        <p:sp>
          <p:nvSpPr>
            <p:cNvPr id="19" name="Rectangle 18">
              <a:extLst>
                <a:ext uri="{FF2B5EF4-FFF2-40B4-BE49-F238E27FC236}">
                  <a16:creationId xmlns:a16="http://schemas.microsoft.com/office/drawing/2014/main" id="{B8B25E1C-7C62-C513-EA72-15FF676A7B1F}"/>
                </a:ext>
              </a:extLst>
            </p:cNvPr>
            <p:cNvSpPr/>
            <p:nvPr/>
          </p:nvSpPr>
          <p:spPr>
            <a:xfrm>
              <a:off x="6280087" y="3439719"/>
              <a:ext cx="306324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dobe Clean SemiCondensed" panose="020B0503020404020204" pitchFamily="34" charset="0"/>
                  <a:ea typeface="+mn-ea"/>
                  <a:cs typeface="+mn-cs"/>
                </a:rPr>
                <a:t>Term GPA</a:t>
              </a:r>
            </a:p>
          </p:txBody>
        </p:sp>
        <p:sp>
          <p:nvSpPr>
            <p:cNvPr id="20" name="Rectangle 19">
              <a:extLst>
                <a:ext uri="{FF2B5EF4-FFF2-40B4-BE49-F238E27FC236}">
                  <a16:creationId xmlns:a16="http://schemas.microsoft.com/office/drawing/2014/main" id="{290E539D-0497-022E-2AE4-74BCEC5F30CC}"/>
                </a:ext>
              </a:extLst>
            </p:cNvPr>
            <p:cNvSpPr/>
            <p:nvPr/>
          </p:nvSpPr>
          <p:spPr>
            <a:xfrm>
              <a:off x="9255244" y="3439719"/>
              <a:ext cx="27432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dobe Clean SemiCondensed" panose="020B0503020404020204" pitchFamily="34" charset="0"/>
                  <a:ea typeface="+mn-ea"/>
                  <a:cs typeface="+mn-cs"/>
                </a:rPr>
                <a:t>Persistence</a:t>
              </a:r>
              <a:r>
                <a:rPr kumimoji="0" lang="en-US" sz="2200" b="0" i="0" u="none" strike="noStrike" kern="1200" cap="none" spc="0" normalizeH="0" baseline="0" noProof="0">
                  <a:ln>
                    <a:noFill/>
                  </a:ln>
                  <a:solidFill>
                    <a:srgbClr val="F78E2E"/>
                  </a:solidFill>
                  <a:effectLst/>
                  <a:uLnTx/>
                  <a:uFillTx/>
                  <a:latin typeface="Adobe Clean SemiCondensed" panose="020B0503020404020204" pitchFamily="34" charset="0"/>
                  <a:ea typeface="+mn-ea"/>
                  <a:cs typeface="+mn-cs"/>
                </a:rPr>
                <a:t> </a:t>
              </a:r>
            </a:p>
          </p:txBody>
        </p:sp>
        <p:pic>
          <p:nvPicPr>
            <p:cNvPr id="21" name="Picture 20">
              <a:extLst>
                <a:ext uri="{FF2B5EF4-FFF2-40B4-BE49-F238E27FC236}">
                  <a16:creationId xmlns:a16="http://schemas.microsoft.com/office/drawing/2014/main" id="{C2EBC2E1-F594-DE49-A970-21DA7143D95E}"/>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386551" y="2372036"/>
              <a:ext cx="756817" cy="756817"/>
            </a:xfrm>
            <a:prstGeom prst="rect">
              <a:avLst/>
            </a:prstGeom>
            <a:noFill/>
          </p:spPr>
        </p:pic>
        <p:pic>
          <p:nvPicPr>
            <p:cNvPr id="22" name="Picture 21">
              <a:extLst>
                <a:ext uri="{FF2B5EF4-FFF2-40B4-BE49-F238E27FC236}">
                  <a16:creationId xmlns:a16="http://schemas.microsoft.com/office/drawing/2014/main" id="{300C1D97-D892-F186-C3CB-AC00AF521A32}"/>
                </a:ext>
              </a:extLst>
            </p:cNvPr>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0168970" y="2406437"/>
              <a:ext cx="915749" cy="915749"/>
            </a:xfrm>
            <a:prstGeom prst="rect">
              <a:avLst/>
            </a:prstGeom>
            <a:noFill/>
          </p:spPr>
        </p:pic>
        <p:pic>
          <p:nvPicPr>
            <p:cNvPr id="23" name="Picture 22">
              <a:extLst>
                <a:ext uri="{FF2B5EF4-FFF2-40B4-BE49-F238E27FC236}">
                  <a16:creationId xmlns:a16="http://schemas.microsoft.com/office/drawing/2014/main" id="{8D6C6F05-A063-C2EF-1629-8C685259BB17}"/>
                </a:ext>
              </a:extLst>
            </p:cNvPr>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7318467" y="2217129"/>
              <a:ext cx="986480" cy="986480"/>
            </a:xfrm>
            <a:prstGeom prst="rect">
              <a:avLst/>
            </a:prstGeom>
            <a:noFill/>
          </p:spPr>
        </p:pic>
        <p:pic>
          <p:nvPicPr>
            <p:cNvPr id="24" name="Picture 23">
              <a:extLst>
                <a:ext uri="{FF2B5EF4-FFF2-40B4-BE49-F238E27FC236}">
                  <a16:creationId xmlns:a16="http://schemas.microsoft.com/office/drawing/2014/main" id="{2E52B268-9F5D-D854-EEE3-0E2E7371345A}"/>
                </a:ext>
              </a:extLst>
            </p:cNvPr>
            <p:cNvPicPr>
              <a:picLocks noChangeAspect="1"/>
            </p:cNvPicPr>
            <p:nvPr/>
          </p:nvPicPr>
          <p:blipFill>
            <a:blip r:embed="rId9">
              <a:duotone>
                <a:prstClr val="black"/>
                <a:schemeClr val="tx2">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246484" y="2327585"/>
              <a:ext cx="977908" cy="977912"/>
            </a:xfrm>
            <a:prstGeom prst="rect">
              <a:avLst/>
            </a:prstGeom>
            <a:noFill/>
          </p:spPr>
        </p:pic>
        <p:cxnSp>
          <p:nvCxnSpPr>
            <p:cNvPr id="25" name="Straight Connector 24">
              <a:extLst>
                <a:ext uri="{FF2B5EF4-FFF2-40B4-BE49-F238E27FC236}">
                  <a16:creationId xmlns:a16="http://schemas.microsoft.com/office/drawing/2014/main" id="{1938D5F8-619E-69E2-EEB7-E09A39AB88AC}"/>
                </a:ext>
              </a:extLst>
            </p:cNvPr>
            <p:cNvCxnSpPr>
              <a:cxnSpLocks/>
            </p:cNvCxnSpPr>
            <p:nvPr/>
          </p:nvCxnSpPr>
          <p:spPr>
            <a:xfrm flipV="1">
              <a:off x="3246750" y="2095021"/>
              <a:ext cx="0" cy="3298782"/>
            </a:xfrm>
            <a:prstGeom prst="line">
              <a:avLst/>
            </a:prstGeom>
            <a:ln w="190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BB571AB-004F-6B82-A8A8-ACE1053B64DE}"/>
                </a:ext>
              </a:extLst>
            </p:cNvPr>
            <p:cNvCxnSpPr>
              <a:cxnSpLocks/>
            </p:cNvCxnSpPr>
            <p:nvPr/>
          </p:nvCxnSpPr>
          <p:spPr>
            <a:xfrm flipV="1">
              <a:off x="6272567" y="2095021"/>
              <a:ext cx="0" cy="3298782"/>
            </a:xfrm>
            <a:prstGeom prst="line">
              <a:avLst/>
            </a:prstGeom>
            <a:ln w="190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A6610D46-9DED-64CF-1DC2-6214743A7980}"/>
                </a:ext>
              </a:extLst>
            </p:cNvPr>
            <p:cNvCxnSpPr>
              <a:cxnSpLocks/>
            </p:cNvCxnSpPr>
            <p:nvPr/>
          </p:nvCxnSpPr>
          <p:spPr>
            <a:xfrm flipV="1">
              <a:off x="9346158" y="2095021"/>
              <a:ext cx="0" cy="3298782"/>
            </a:xfrm>
            <a:prstGeom prst="line">
              <a:avLst/>
            </a:prstGeom>
            <a:ln w="19050">
              <a:solidFill>
                <a:schemeClr val="bg1">
                  <a:lumMod val="85000"/>
                </a:schemeClr>
              </a:solidFill>
              <a:prstDash val="solid"/>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ED4B6A9F-956B-AD3E-4B2F-88B6C09E2284}"/>
              </a:ext>
            </a:extLst>
          </p:cNvPr>
          <p:cNvSpPr txBox="1"/>
          <p:nvPr/>
        </p:nvSpPr>
        <p:spPr>
          <a:xfrm>
            <a:off x="304801" y="6290428"/>
            <a:ext cx="69250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Source: Civitas</a:t>
            </a:r>
            <a:endParaRPr kumimoji="0" lang="en-US" sz="12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endParaRPr>
          </a:p>
        </p:txBody>
      </p:sp>
    </p:spTree>
    <p:extLst>
      <p:ext uri="{BB962C8B-B14F-4D97-AF65-F5344CB8AC3E}">
        <p14:creationId xmlns:p14="http://schemas.microsoft.com/office/powerpoint/2010/main" val="265357167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78679-73FE-4349-BE37-D7AEBBFA9BE4}"/>
              </a:ext>
            </a:extLst>
          </p:cNvPr>
          <p:cNvSpPr>
            <a:spLocks noGrp="1"/>
          </p:cNvSpPr>
          <p:nvPr>
            <p:ph type="title"/>
          </p:nvPr>
        </p:nvSpPr>
        <p:spPr>
          <a:xfrm>
            <a:off x="304800" y="287507"/>
            <a:ext cx="11887199" cy="674518"/>
          </a:xfrm>
        </p:spPr>
        <p:txBody>
          <a:bodyPr/>
          <a:lstStyle/>
          <a:p>
            <a:r>
              <a:rPr lang="en-US" sz="2700"/>
              <a:t>Recent graduates and professionals with creative skills outperform those without </a:t>
            </a:r>
          </a:p>
        </p:txBody>
      </p:sp>
      <p:sp>
        <p:nvSpPr>
          <p:cNvPr id="6" name="object 7">
            <a:extLst>
              <a:ext uri="{FF2B5EF4-FFF2-40B4-BE49-F238E27FC236}">
                <a16:creationId xmlns:a16="http://schemas.microsoft.com/office/drawing/2014/main" id="{3187A05B-75DC-5959-1112-B502D76A99B8}"/>
              </a:ext>
            </a:extLst>
          </p:cNvPr>
          <p:cNvSpPr txBox="1"/>
          <p:nvPr/>
        </p:nvSpPr>
        <p:spPr>
          <a:xfrm>
            <a:off x="0" y="1245107"/>
            <a:ext cx="12192000" cy="4832092"/>
          </a:xfrm>
          <a:prstGeom prst="rect">
            <a:avLst/>
          </a:prstGeom>
          <a:solidFill>
            <a:srgbClr val="F5F5F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7" name="TextBox 6">
            <a:extLst>
              <a:ext uri="{FF2B5EF4-FFF2-40B4-BE49-F238E27FC236}">
                <a16:creationId xmlns:a16="http://schemas.microsoft.com/office/drawing/2014/main" id="{B87AA6BD-44CE-2FF0-166B-87CCD85684AE}"/>
              </a:ext>
            </a:extLst>
          </p:cNvPr>
          <p:cNvSpPr txBox="1"/>
          <p:nvPr/>
        </p:nvSpPr>
        <p:spPr>
          <a:xfrm>
            <a:off x="310897" y="6169964"/>
            <a:ext cx="69250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Source: LinkedIn study 2021; internal data - recent graduates since Jan 2017; * data represents those promoted and seniority is Senior+ OR obtained an advanced degree in the last 18 months</a:t>
            </a:r>
            <a:r>
              <a:rPr kumimoji="0" lang="en-US" sz="12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a:t>
            </a:r>
          </a:p>
        </p:txBody>
      </p:sp>
      <p:sp>
        <p:nvSpPr>
          <p:cNvPr id="11" name="Rectangle 10">
            <a:extLst>
              <a:ext uri="{FF2B5EF4-FFF2-40B4-BE49-F238E27FC236}">
                <a16:creationId xmlns:a16="http://schemas.microsoft.com/office/drawing/2014/main" id="{63304260-D414-2E89-7CBD-D8F8804A713A}"/>
              </a:ext>
            </a:extLst>
          </p:cNvPr>
          <p:cNvSpPr/>
          <p:nvPr/>
        </p:nvSpPr>
        <p:spPr>
          <a:xfrm>
            <a:off x="1017438" y="2793642"/>
            <a:ext cx="466170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Recent graduates working in varied functions </a:t>
            </a:r>
            <a:r>
              <a:rPr kumimoji="0" lang="en-US" sz="2000" b="1" i="0" u="none" strike="noStrike" kern="1200" cap="none" spc="0" normalizeH="0" baseline="0" noProof="0">
                <a:ln>
                  <a:noFill/>
                </a:ln>
                <a:solidFill>
                  <a:srgbClr val="2C2C2C"/>
                </a:solidFill>
                <a:effectLst/>
                <a:uLnTx/>
                <a:uFillTx/>
                <a:latin typeface="Adobe Clean" panose="020B0503020404020204" pitchFamily="34" charset="0"/>
                <a:ea typeface="+mn-ea"/>
                <a:cs typeface="+mn-cs"/>
              </a:rPr>
              <a:t>secured starting salaries </a:t>
            </a: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of up to</a:t>
            </a:r>
          </a:p>
        </p:txBody>
      </p:sp>
      <p:sp>
        <p:nvSpPr>
          <p:cNvPr id="12" name="Rectangle 11">
            <a:extLst>
              <a:ext uri="{FF2B5EF4-FFF2-40B4-BE49-F238E27FC236}">
                <a16:creationId xmlns:a16="http://schemas.microsoft.com/office/drawing/2014/main" id="{9BB050E8-0D6E-8F6B-C0AC-25FD7F9D83E5}"/>
              </a:ext>
            </a:extLst>
          </p:cNvPr>
          <p:cNvSpPr/>
          <p:nvPr/>
        </p:nvSpPr>
        <p:spPr>
          <a:xfrm>
            <a:off x="2266176" y="3265884"/>
            <a:ext cx="215898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3373DF"/>
                </a:solidFill>
                <a:effectLst/>
                <a:uLnTx/>
                <a:uFillTx/>
                <a:latin typeface="Adobe Clean ExtraBold"/>
                <a:ea typeface="+mn-ea"/>
                <a:cs typeface="+mn-cs"/>
              </a:rPr>
              <a:t>16</a:t>
            </a:r>
            <a:r>
              <a:rPr kumimoji="0" lang="en-US" sz="5400" b="0" i="0" u="none" strike="noStrike" kern="1200" cap="none" spc="0" normalizeH="0" baseline="0" noProof="0">
                <a:ln>
                  <a:noFill/>
                </a:ln>
                <a:solidFill>
                  <a:srgbClr val="3373DF"/>
                </a:solidFill>
                <a:effectLst/>
                <a:uLnTx/>
                <a:uFillTx/>
                <a:latin typeface="Adobe Clean ExtraBold"/>
                <a:ea typeface="+mn-ea"/>
                <a:cs typeface="+mn-cs"/>
              </a:rPr>
              <a:t>%</a:t>
            </a:r>
          </a:p>
        </p:txBody>
      </p:sp>
      <p:sp>
        <p:nvSpPr>
          <p:cNvPr id="13" name="Rectangle 12">
            <a:extLst>
              <a:ext uri="{FF2B5EF4-FFF2-40B4-BE49-F238E27FC236}">
                <a16:creationId xmlns:a16="http://schemas.microsoft.com/office/drawing/2014/main" id="{0CA44DEA-3B73-ABE1-4517-66C5BF0DFB27}"/>
              </a:ext>
            </a:extLst>
          </p:cNvPr>
          <p:cNvSpPr/>
          <p:nvPr/>
        </p:nvSpPr>
        <p:spPr>
          <a:xfrm>
            <a:off x="732627" y="4308402"/>
            <a:ext cx="513614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higher when they </a:t>
            </a:r>
            <a:r>
              <a:rPr kumimoji="0" lang="en-US" sz="2000" b="1" i="0" u="none" strike="noStrike" kern="1200" cap="none" spc="0" normalizeH="0" baseline="0" noProof="0">
                <a:ln>
                  <a:noFill/>
                </a:ln>
                <a:solidFill>
                  <a:srgbClr val="000000"/>
                </a:solidFill>
                <a:effectLst/>
                <a:uLnTx/>
                <a:uFillTx/>
                <a:latin typeface="Adobe Clean" panose="020B0503020404020204" pitchFamily="34" charset="0"/>
                <a:ea typeface="+mn-ea"/>
                <a:cs typeface="+mn-cs"/>
              </a:rPr>
              <a:t>listed creative skills</a:t>
            </a:r>
            <a:endParaRPr kumimoji="0" lang="en-US" sz="2000" b="1" i="0" u="none" strike="noStrike" kern="1200" cap="none" spc="0" normalizeH="0" baseline="0" noProof="0">
              <a:ln>
                <a:noFill/>
              </a:ln>
              <a:solidFill>
                <a:srgbClr val="3373DF"/>
              </a:solidFill>
              <a:effectLst/>
              <a:uLnTx/>
              <a:uFillTx/>
              <a:latin typeface="Adobe Clean" panose="020B0503020404020204" pitchFamily="34" charset="0"/>
              <a:ea typeface="+mn-ea"/>
              <a:cs typeface="+mn-cs"/>
            </a:endParaRPr>
          </a:p>
        </p:txBody>
      </p:sp>
      <p:cxnSp>
        <p:nvCxnSpPr>
          <p:cNvPr id="14" name="Straight Connector 13">
            <a:extLst>
              <a:ext uri="{FF2B5EF4-FFF2-40B4-BE49-F238E27FC236}">
                <a16:creationId xmlns:a16="http://schemas.microsoft.com/office/drawing/2014/main" id="{08D38EF4-001D-EEBC-C1D1-EED4AD267658}"/>
              </a:ext>
            </a:extLst>
          </p:cNvPr>
          <p:cNvCxnSpPr>
            <a:cxnSpLocks/>
          </p:cNvCxnSpPr>
          <p:nvPr/>
        </p:nvCxnSpPr>
        <p:spPr>
          <a:xfrm>
            <a:off x="5997384" y="1680881"/>
            <a:ext cx="0" cy="3240741"/>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pic>
        <p:nvPicPr>
          <p:cNvPr id="30" name="Picture 29" descr="A picture containing table&#10;&#10;Description automatically generated">
            <a:extLst>
              <a:ext uri="{FF2B5EF4-FFF2-40B4-BE49-F238E27FC236}">
                <a16:creationId xmlns:a16="http://schemas.microsoft.com/office/drawing/2014/main" id="{15A113E9-9A25-8B03-16EF-7DB8CE8EF0EC}"/>
              </a:ext>
            </a:extLst>
          </p:cNvPr>
          <p:cNvPicPr>
            <a:picLocks noChangeAspect="1"/>
          </p:cNvPicPr>
          <p:nvPr/>
        </p:nvPicPr>
        <p:blipFill>
          <a:blip r:embed="rId3"/>
          <a:stretch>
            <a:fillRect/>
          </a:stretch>
        </p:blipFill>
        <p:spPr>
          <a:xfrm>
            <a:off x="2848310" y="1807153"/>
            <a:ext cx="1016729" cy="1016729"/>
          </a:xfrm>
          <a:prstGeom prst="rect">
            <a:avLst/>
          </a:prstGeom>
        </p:spPr>
      </p:pic>
      <p:sp>
        <p:nvSpPr>
          <p:cNvPr id="2" name="Rectangle 1">
            <a:extLst>
              <a:ext uri="{FF2B5EF4-FFF2-40B4-BE49-F238E27FC236}">
                <a16:creationId xmlns:a16="http://schemas.microsoft.com/office/drawing/2014/main" id="{7BABEE29-8D8C-D9CB-3B57-BB1A0531A09F}"/>
              </a:ext>
            </a:extLst>
          </p:cNvPr>
          <p:cNvSpPr/>
          <p:nvPr/>
        </p:nvSpPr>
        <p:spPr>
          <a:xfrm>
            <a:off x="6840244" y="2132717"/>
            <a:ext cx="424256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In past three years, </a:t>
            </a:r>
            <a:r>
              <a:rPr kumimoji="0" lang="en-US" sz="2000" b="1" i="0" u="none" strike="noStrike" kern="1200" cap="none" spc="0" normalizeH="0" baseline="0" noProof="0">
                <a:ln>
                  <a:noFill/>
                </a:ln>
                <a:solidFill>
                  <a:srgbClr val="2C2C2C"/>
                </a:solidFill>
                <a:effectLst/>
                <a:uLnTx/>
                <a:uFillTx/>
                <a:latin typeface="Adobe Clean" panose="020B0503020404020204" pitchFamily="34" charset="0"/>
                <a:ea typeface="+mn-ea"/>
                <a:cs typeface="+mn-cs"/>
              </a:rPr>
              <a:t>professionals with creative skills </a:t>
            </a: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saw up to</a:t>
            </a:r>
          </a:p>
        </p:txBody>
      </p:sp>
      <p:sp>
        <p:nvSpPr>
          <p:cNvPr id="3" name="Rectangle 2">
            <a:extLst>
              <a:ext uri="{FF2B5EF4-FFF2-40B4-BE49-F238E27FC236}">
                <a16:creationId xmlns:a16="http://schemas.microsoft.com/office/drawing/2014/main" id="{A338EC83-6367-BA00-B1DB-EEEE71B8B1EC}"/>
              </a:ext>
            </a:extLst>
          </p:cNvPr>
          <p:cNvSpPr/>
          <p:nvPr/>
        </p:nvSpPr>
        <p:spPr>
          <a:xfrm>
            <a:off x="6691337" y="2665719"/>
            <a:ext cx="441798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E73887"/>
                </a:solidFill>
                <a:effectLst/>
                <a:uLnTx/>
                <a:uFillTx/>
                <a:latin typeface="Adobe Clean ExtraBold"/>
                <a:ea typeface="+mn-ea"/>
                <a:cs typeface="+mn-cs"/>
              </a:rPr>
              <a:t>2-3</a:t>
            </a:r>
            <a:r>
              <a:rPr kumimoji="0" lang="en-US" sz="5400" b="0" i="0" u="none" strike="noStrike" kern="1200" cap="none" spc="0" normalizeH="0" baseline="0" noProof="0">
                <a:ln>
                  <a:noFill/>
                </a:ln>
                <a:solidFill>
                  <a:srgbClr val="E73887"/>
                </a:solidFill>
                <a:effectLst/>
                <a:uLnTx/>
                <a:uFillTx/>
                <a:latin typeface="Adobe Clean ExtraBold"/>
                <a:ea typeface="+mn-ea"/>
                <a:cs typeface="+mn-cs"/>
              </a:rPr>
              <a:t>x</a:t>
            </a:r>
            <a:endParaRPr kumimoji="0" lang="en-US" sz="7200" b="0" i="0" u="none" strike="noStrike" kern="1200" cap="none" spc="0" normalizeH="0" baseline="0" noProof="0">
              <a:ln>
                <a:noFill/>
              </a:ln>
              <a:solidFill>
                <a:srgbClr val="E73887"/>
              </a:solidFill>
              <a:effectLst/>
              <a:uLnTx/>
              <a:uFillTx/>
              <a:latin typeface="Adobe Clean ExtraBold"/>
              <a:ea typeface="+mn-ea"/>
              <a:cs typeface="+mn-cs"/>
            </a:endParaRPr>
          </a:p>
        </p:txBody>
      </p:sp>
      <p:sp>
        <p:nvSpPr>
          <p:cNvPr id="5" name="Rectangle 4">
            <a:extLst>
              <a:ext uri="{FF2B5EF4-FFF2-40B4-BE49-F238E27FC236}">
                <a16:creationId xmlns:a16="http://schemas.microsoft.com/office/drawing/2014/main" id="{5A3D606A-2FAE-4946-3A95-49F2BB983265}"/>
              </a:ext>
            </a:extLst>
          </p:cNvPr>
          <p:cNvSpPr/>
          <p:nvPr/>
        </p:nvSpPr>
        <p:spPr>
          <a:xfrm>
            <a:off x="7066286" y="3825746"/>
            <a:ext cx="394755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higher</a:t>
            </a:r>
            <a:r>
              <a:rPr kumimoji="0" lang="en-US" sz="2000" b="0" i="0" u="none" strike="noStrike" kern="1200" cap="none" spc="0" normalizeH="0" baseline="0" noProof="0">
                <a:ln>
                  <a:noFill/>
                </a:ln>
                <a:solidFill>
                  <a:srgbClr val="FF0000"/>
                </a:solidFill>
                <a:effectLst/>
                <a:uLnTx/>
                <a:uFillTx/>
                <a:latin typeface="Adobe Clean" panose="020B0503020404020204" pitchFamily="34" charset="0"/>
                <a:ea typeface="+mn-ea"/>
                <a:cs typeface="+mn-cs"/>
              </a:rPr>
              <a:t> </a:t>
            </a:r>
            <a:r>
              <a:rPr kumimoji="0" lang="en-US" sz="2000" b="1" i="0" u="none" strike="noStrike" kern="1200" cap="none" spc="0" normalizeH="0" baseline="0" noProof="0">
                <a:ln>
                  <a:noFill/>
                </a:ln>
                <a:solidFill>
                  <a:srgbClr val="E73887"/>
                </a:solidFill>
                <a:effectLst/>
                <a:uLnTx/>
                <a:uFillTx/>
                <a:latin typeface="Adobe Clean" panose="020B0503020404020204" pitchFamily="34" charset="0"/>
                <a:ea typeface="+mn-ea"/>
                <a:cs typeface="+mn-cs"/>
              </a:rPr>
              <a:t>salary increases</a:t>
            </a:r>
            <a:r>
              <a:rPr kumimoji="0" lang="en-US" sz="2000" b="1" i="0" u="none" strike="noStrike" kern="1200" cap="none" spc="0" normalizeH="0" baseline="0" noProof="0">
                <a:ln>
                  <a:noFill/>
                </a:ln>
                <a:solidFill>
                  <a:srgbClr val="0FAB23"/>
                </a:solidFill>
                <a:effectLst/>
                <a:uLnTx/>
                <a:uFillTx/>
                <a:latin typeface="Adobe Clean" panose="020B0503020404020204" pitchFamily="34" charset="0"/>
                <a:ea typeface="+mn-ea"/>
                <a:cs typeface="+mn-cs"/>
              </a:rPr>
              <a:t> </a:t>
            </a: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and greater</a:t>
            </a:r>
            <a:r>
              <a:rPr kumimoji="0" lang="en-US" sz="2000" b="0" i="0" u="none" strike="noStrike" kern="1200" cap="none" spc="0" normalizeH="0" baseline="0" noProof="0">
                <a:ln>
                  <a:noFill/>
                </a:ln>
                <a:solidFill>
                  <a:srgbClr val="FF0000"/>
                </a:solidFill>
                <a:effectLst/>
                <a:uLnTx/>
                <a:uFillTx/>
                <a:latin typeface="Adobe Clean" panose="020B0503020404020204" pitchFamily="34" charset="0"/>
                <a:ea typeface="+mn-ea"/>
                <a:cs typeface="+mn-cs"/>
              </a:rPr>
              <a:t> </a:t>
            </a:r>
            <a:r>
              <a:rPr kumimoji="0" lang="en-US" sz="2000" b="1" i="0" u="none" strike="noStrike" kern="1200" cap="none" spc="0" normalizeH="0" baseline="0" noProof="0">
                <a:ln>
                  <a:noFill/>
                </a:ln>
                <a:solidFill>
                  <a:srgbClr val="E73887"/>
                </a:solidFill>
                <a:effectLst/>
                <a:uLnTx/>
                <a:uFillTx/>
                <a:latin typeface="Adobe Clean" panose="020B0503020404020204" pitchFamily="34" charset="0"/>
                <a:ea typeface="+mn-ea"/>
                <a:cs typeface="+mn-cs"/>
              </a:rPr>
              <a:t>career trajectory </a:t>
            </a: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across varied industries than those who did not cite these skills.</a:t>
            </a:r>
          </a:p>
        </p:txBody>
      </p:sp>
    </p:spTree>
    <p:extLst>
      <p:ext uri="{BB962C8B-B14F-4D97-AF65-F5344CB8AC3E}">
        <p14:creationId xmlns:p14="http://schemas.microsoft.com/office/powerpoint/2010/main" val="376133114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076C-AE35-5D93-6B50-F65AC4F38FDE}"/>
              </a:ext>
            </a:extLst>
          </p:cNvPr>
          <p:cNvSpPr>
            <a:spLocks noGrp="1"/>
          </p:cNvSpPr>
          <p:nvPr>
            <p:ph type="title"/>
          </p:nvPr>
        </p:nvSpPr>
        <p:spPr/>
        <p:txBody>
          <a:bodyPr/>
          <a:lstStyle/>
          <a:p>
            <a:r>
              <a:rPr lang="en-US" sz="2750">
                <a:solidFill>
                  <a:schemeClr val="accent6"/>
                </a:solidFill>
                <a:latin typeface="Adobe Clean ExtraBold"/>
              </a:rPr>
              <a:t>Let's transform the student learning experience </a:t>
            </a:r>
            <a:endParaRPr lang="en-US">
              <a:solidFill>
                <a:schemeClr val="accent6"/>
              </a:solidFill>
            </a:endParaRPr>
          </a:p>
        </p:txBody>
      </p:sp>
      <p:sp>
        <p:nvSpPr>
          <p:cNvPr id="12" name="Rectangle: Top Corners Rounded 11">
            <a:extLst>
              <a:ext uri="{FF2B5EF4-FFF2-40B4-BE49-F238E27FC236}">
                <a16:creationId xmlns:a16="http://schemas.microsoft.com/office/drawing/2014/main" id="{8D27EBF1-404B-29EA-E38F-8F467A1A8C68}"/>
              </a:ext>
            </a:extLst>
          </p:cNvPr>
          <p:cNvSpPr/>
          <p:nvPr/>
        </p:nvSpPr>
        <p:spPr>
          <a:xfrm rot="16200000" flipH="1">
            <a:off x="663802" y="908923"/>
            <a:ext cx="5075766" cy="5875145"/>
          </a:xfrm>
          <a:prstGeom prst="round2SameRect">
            <a:avLst>
              <a:gd name="adj1" fmla="val 5665"/>
              <a:gd name="adj2"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spcBef>
                <a:spcPts val="1200"/>
              </a:spcBef>
              <a:defRPr/>
            </a:pPr>
            <a:endParaRPr lang="en-GB" sz="1400">
              <a:solidFill>
                <a:srgbClr val="000000"/>
              </a:solidFill>
              <a:latin typeface="Adobe Clean SemiLight"/>
            </a:endParaRPr>
          </a:p>
        </p:txBody>
      </p:sp>
      <p:sp>
        <p:nvSpPr>
          <p:cNvPr id="13" name="TextBox 12">
            <a:extLst>
              <a:ext uri="{FF2B5EF4-FFF2-40B4-BE49-F238E27FC236}">
                <a16:creationId xmlns:a16="http://schemas.microsoft.com/office/drawing/2014/main" id="{4B669D77-7868-E3F6-EFC6-9EA099EC65AF}"/>
              </a:ext>
            </a:extLst>
          </p:cNvPr>
          <p:cNvSpPr txBox="1"/>
          <p:nvPr/>
        </p:nvSpPr>
        <p:spPr>
          <a:xfrm flipH="1">
            <a:off x="676456" y="1844528"/>
            <a:ext cx="5055044" cy="707886"/>
          </a:xfrm>
          <a:prstGeom prst="rect">
            <a:avLst/>
          </a:prstGeom>
          <a:noFill/>
        </p:spPr>
        <p:txBody>
          <a:bodyPr wrap="square">
            <a:spAutoFit/>
          </a:bodyPr>
          <a:lstStyle/>
          <a:p>
            <a:pPr algn="ctr">
              <a:defRPr/>
            </a:pPr>
            <a:r>
              <a:rPr lang="en-US" sz="2000">
                <a:latin typeface="Adobe Clean ExtraBold"/>
              </a:rPr>
              <a:t>Limited access to digital tools</a:t>
            </a:r>
          </a:p>
          <a:p>
            <a:pPr algn="ctr">
              <a:defRPr/>
            </a:pPr>
            <a:r>
              <a:rPr lang="en-US" sz="2000">
                <a:latin typeface="Adobe Clean ExtraBold"/>
              </a:rPr>
              <a:t>Lack of digital literacy</a:t>
            </a:r>
          </a:p>
        </p:txBody>
      </p:sp>
      <p:grpSp>
        <p:nvGrpSpPr>
          <p:cNvPr id="59" name="Group 58">
            <a:extLst>
              <a:ext uri="{FF2B5EF4-FFF2-40B4-BE49-F238E27FC236}">
                <a16:creationId xmlns:a16="http://schemas.microsoft.com/office/drawing/2014/main" id="{4C128D97-0BC7-65DD-3EFE-B6FFD8FDE35F}"/>
              </a:ext>
            </a:extLst>
          </p:cNvPr>
          <p:cNvGrpSpPr/>
          <p:nvPr/>
        </p:nvGrpSpPr>
        <p:grpSpPr>
          <a:xfrm>
            <a:off x="615303" y="2686726"/>
            <a:ext cx="5055042" cy="3405741"/>
            <a:chOff x="613715" y="2686725"/>
            <a:chExt cx="5055042" cy="3405741"/>
          </a:xfrm>
        </p:grpSpPr>
        <p:sp>
          <p:nvSpPr>
            <p:cNvPr id="16" name="TextBox 15">
              <a:extLst>
                <a:ext uri="{FF2B5EF4-FFF2-40B4-BE49-F238E27FC236}">
                  <a16:creationId xmlns:a16="http://schemas.microsoft.com/office/drawing/2014/main" id="{AD7D1CD8-F33F-FF78-4A5E-BB634195CFA8}"/>
                </a:ext>
              </a:extLst>
            </p:cNvPr>
            <p:cNvSpPr txBox="1"/>
            <p:nvPr/>
          </p:nvSpPr>
          <p:spPr>
            <a:xfrm flipH="1">
              <a:off x="613715" y="2686725"/>
              <a:ext cx="5055042" cy="3405741"/>
            </a:xfrm>
            <a:prstGeom prst="rect">
              <a:avLst/>
            </a:prstGeom>
            <a:noFill/>
          </p:spPr>
          <p:txBody>
            <a:bodyPr wrap="square">
              <a:spAutoFit/>
            </a:bodyPr>
            <a:lstStyle/>
            <a:p>
              <a:pPr>
                <a:lnSpc>
                  <a:spcPts val="2000"/>
                </a:lnSpc>
                <a:buSzPts val="1600"/>
                <a:defRPr/>
              </a:pPr>
              <a:r>
                <a:rPr lang="en-US" sz="1400">
                  <a:latin typeface="Adobe Clean SemiLight" panose="020B0403020404020204" pitchFamily="34" charset="0"/>
                </a:rPr>
                <a:t>Essays upon essays </a:t>
              </a:r>
            </a:p>
            <a:p>
              <a:pPr>
                <a:lnSpc>
                  <a:spcPts val="2000"/>
                </a:lnSpc>
                <a:buSzPts val="1600"/>
                <a:defRPr/>
              </a:pPr>
              <a:endParaRPr lang="en-US" sz="1400">
                <a:latin typeface="Adobe Clean SemiLight" panose="020B0403020404020204" pitchFamily="34" charset="0"/>
              </a:endParaRPr>
            </a:p>
            <a:p>
              <a:pPr>
                <a:lnSpc>
                  <a:spcPts val="2000"/>
                </a:lnSpc>
                <a:buSzPts val="1600"/>
                <a:defRPr/>
              </a:pPr>
              <a:r>
                <a:rPr lang="en-US" sz="1400">
                  <a:latin typeface="Adobe Clean SemiLight" panose="020B0403020404020204" pitchFamily="34" charset="0"/>
                </a:rPr>
                <a:t>Lack of creative exploration and growth </a:t>
              </a:r>
            </a:p>
            <a:p>
              <a:pPr>
                <a:lnSpc>
                  <a:spcPts val="2000"/>
                </a:lnSpc>
                <a:buSzPts val="1600"/>
                <a:defRPr/>
              </a:pPr>
              <a:endParaRPr lang="en-US" sz="1400">
                <a:latin typeface="Adobe Clean SemiLight" panose="020B0403020404020204" pitchFamily="34" charset="0"/>
              </a:endParaRPr>
            </a:p>
            <a:p>
              <a:pPr>
                <a:lnSpc>
                  <a:spcPts val="2000"/>
                </a:lnSpc>
                <a:buSzPts val="1600"/>
                <a:defRPr/>
              </a:pPr>
              <a:r>
                <a:rPr lang="en-US" sz="1400">
                  <a:latin typeface="Adobe Clean SemiLight" panose="020B0403020404020204" pitchFamily="34" charset="0"/>
                </a:rPr>
                <a:t>Frustration, boredom, disengagement </a:t>
              </a:r>
            </a:p>
            <a:p>
              <a:pPr>
                <a:lnSpc>
                  <a:spcPts val="2000"/>
                </a:lnSpc>
                <a:buSzPts val="1600"/>
                <a:defRPr/>
              </a:pPr>
              <a:endParaRPr lang="en-US" sz="1400">
                <a:latin typeface="Adobe Clean SemiLight" panose="020B0403020404020204" pitchFamily="34" charset="0"/>
              </a:endParaRPr>
            </a:p>
            <a:p>
              <a:pPr>
                <a:lnSpc>
                  <a:spcPts val="2000"/>
                </a:lnSpc>
                <a:buSzPts val="1600"/>
                <a:defRPr/>
              </a:pPr>
              <a:r>
                <a:rPr lang="en-US" sz="1400">
                  <a:latin typeface="Adobe Clean SemiLight" panose="020B0403020404020204" pitchFamily="34" charset="0"/>
                </a:rPr>
                <a:t>5Cs skill gaps </a:t>
              </a:r>
            </a:p>
            <a:p>
              <a:pPr>
                <a:lnSpc>
                  <a:spcPts val="2000"/>
                </a:lnSpc>
                <a:buSzPts val="1600"/>
                <a:defRPr/>
              </a:pPr>
              <a:endParaRPr lang="en-US" sz="1400">
                <a:latin typeface="Adobe Clean SemiLight" panose="020B0403020404020204" pitchFamily="34" charset="0"/>
              </a:endParaRPr>
            </a:p>
            <a:p>
              <a:pPr>
                <a:lnSpc>
                  <a:spcPts val="2000"/>
                </a:lnSpc>
                <a:buSzPts val="1600"/>
                <a:defRPr/>
              </a:pPr>
              <a:r>
                <a:rPr lang="en-US" sz="1400">
                  <a:latin typeface="Adobe Clean SemiLight" panose="020B0403020404020204" pitchFamily="34" charset="0"/>
                </a:rPr>
                <a:t>Limited post-grad opportunities</a:t>
              </a:r>
            </a:p>
            <a:p>
              <a:pPr>
                <a:lnSpc>
                  <a:spcPts val="2000"/>
                </a:lnSpc>
                <a:buSzPts val="1600"/>
                <a:defRPr/>
              </a:pPr>
              <a:endParaRPr lang="en-US" sz="1400">
                <a:latin typeface="Adobe Clean SemiLight" panose="020B0403020404020204" pitchFamily="34" charset="0"/>
              </a:endParaRPr>
            </a:p>
            <a:p>
              <a:pPr>
                <a:lnSpc>
                  <a:spcPts val="2000"/>
                </a:lnSpc>
                <a:buSzPts val="1600"/>
                <a:defRPr/>
              </a:pPr>
              <a:r>
                <a:rPr lang="en-US" sz="1400">
                  <a:latin typeface="Adobe Clean SemiLight" panose="020B0403020404020204" pitchFamily="34" charset="0"/>
                </a:rPr>
                <a:t>Decreased degree value</a:t>
              </a:r>
            </a:p>
            <a:p>
              <a:pPr>
                <a:lnSpc>
                  <a:spcPts val="2000"/>
                </a:lnSpc>
                <a:buSzPts val="1600"/>
                <a:defRPr/>
              </a:pPr>
              <a:endParaRPr lang="en-US" sz="1400">
                <a:latin typeface="Adobe Clean SemiLight" panose="020B0403020404020204" pitchFamily="34" charset="0"/>
              </a:endParaRPr>
            </a:p>
            <a:p>
              <a:pPr>
                <a:lnSpc>
                  <a:spcPts val="2000"/>
                </a:lnSpc>
                <a:buSzPts val="1600"/>
                <a:defRPr/>
              </a:pPr>
              <a:r>
                <a:rPr lang="en-US" sz="1400">
                  <a:latin typeface="Adobe Clean SemiLight" panose="020B0403020404020204" pitchFamily="34" charset="0"/>
                </a:rPr>
                <a:t>Drops in institutional enrollment, retention</a:t>
              </a:r>
            </a:p>
          </p:txBody>
        </p:sp>
        <p:cxnSp>
          <p:nvCxnSpPr>
            <p:cNvPr id="18" name="Straight Connector 17">
              <a:extLst>
                <a:ext uri="{FF2B5EF4-FFF2-40B4-BE49-F238E27FC236}">
                  <a16:creationId xmlns:a16="http://schemas.microsoft.com/office/drawing/2014/main" id="{1079FB08-5337-8D45-8BFC-6AEDB5AD07EB}"/>
                </a:ext>
              </a:extLst>
            </p:cNvPr>
            <p:cNvCxnSpPr>
              <a:cxnSpLocks/>
            </p:cNvCxnSpPr>
            <p:nvPr/>
          </p:nvCxnSpPr>
          <p:spPr>
            <a:xfrm flipH="1">
              <a:off x="656437" y="3111190"/>
              <a:ext cx="4937760" cy="0"/>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683DEF0-CC3A-9AB4-CA54-EF0041528886}"/>
                </a:ext>
              </a:extLst>
            </p:cNvPr>
            <p:cNvCxnSpPr>
              <a:cxnSpLocks/>
            </p:cNvCxnSpPr>
            <p:nvPr/>
          </p:nvCxnSpPr>
          <p:spPr>
            <a:xfrm flipH="1">
              <a:off x="656437" y="3620856"/>
              <a:ext cx="4937760" cy="0"/>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A94D02-EC51-8782-E252-D0A38607B1AE}"/>
                </a:ext>
              </a:extLst>
            </p:cNvPr>
            <p:cNvCxnSpPr>
              <a:cxnSpLocks/>
            </p:cNvCxnSpPr>
            <p:nvPr/>
          </p:nvCxnSpPr>
          <p:spPr>
            <a:xfrm flipH="1">
              <a:off x="656437" y="4130520"/>
              <a:ext cx="4937760" cy="0"/>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A38EEA-C987-EEF9-BEC1-4E001FB39979}"/>
                </a:ext>
              </a:extLst>
            </p:cNvPr>
            <p:cNvCxnSpPr>
              <a:cxnSpLocks/>
            </p:cNvCxnSpPr>
            <p:nvPr/>
          </p:nvCxnSpPr>
          <p:spPr>
            <a:xfrm flipH="1">
              <a:off x="656437" y="4640187"/>
              <a:ext cx="4937760" cy="0"/>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736BEB4-1E34-6083-AC44-7E179BD33060}"/>
                </a:ext>
              </a:extLst>
            </p:cNvPr>
            <p:cNvCxnSpPr>
              <a:cxnSpLocks/>
            </p:cNvCxnSpPr>
            <p:nvPr/>
          </p:nvCxnSpPr>
          <p:spPr>
            <a:xfrm flipH="1">
              <a:off x="656437" y="5149853"/>
              <a:ext cx="4937760" cy="0"/>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44797E9-6F55-DBBD-D8F1-9094188F27E7}"/>
                </a:ext>
              </a:extLst>
            </p:cNvPr>
            <p:cNvCxnSpPr>
              <a:cxnSpLocks/>
            </p:cNvCxnSpPr>
            <p:nvPr/>
          </p:nvCxnSpPr>
          <p:spPr>
            <a:xfrm flipH="1">
              <a:off x="656437" y="5659519"/>
              <a:ext cx="4937760" cy="0"/>
            </a:xfrm>
            <a:prstGeom prst="line">
              <a:avLst/>
            </a:prstGeom>
            <a:ln>
              <a:solidFill>
                <a:srgbClr val="0D0D0D"/>
              </a:solidFill>
            </a:ln>
          </p:spPr>
          <p:style>
            <a:lnRef idx="1">
              <a:schemeClr val="accent1"/>
            </a:lnRef>
            <a:fillRef idx="0">
              <a:schemeClr val="accent1"/>
            </a:fillRef>
            <a:effectRef idx="0">
              <a:schemeClr val="accent1"/>
            </a:effectRef>
            <a:fontRef idx="minor">
              <a:schemeClr val="tx1"/>
            </a:fontRef>
          </p:style>
        </p:cxnSp>
      </p:grpSp>
      <p:sp>
        <p:nvSpPr>
          <p:cNvPr id="22" name="Rectangle: Top Corners Rounded 21">
            <a:extLst>
              <a:ext uri="{FF2B5EF4-FFF2-40B4-BE49-F238E27FC236}">
                <a16:creationId xmlns:a16="http://schemas.microsoft.com/office/drawing/2014/main" id="{111F3EAF-F90B-C98A-F75D-B12F4A6E9D90}"/>
              </a:ext>
            </a:extLst>
          </p:cNvPr>
          <p:cNvSpPr/>
          <p:nvPr/>
        </p:nvSpPr>
        <p:spPr>
          <a:xfrm rot="5400000">
            <a:off x="6421226" y="910186"/>
            <a:ext cx="5075766" cy="5875145"/>
          </a:xfrm>
          <a:prstGeom prst="round2SameRect">
            <a:avLst>
              <a:gd name="adj1" fmla="val 5665"/>
              <a:gd name="adj2" fmla="val 0"/>
            </a:avLst>
          </a:prstGeom>
          <a:gradFill flip="none" rotWithShape="1">
            <a:gsLst>
              <a:gs pos="100000">
                <a:schemeClr val="accent4"/>
              </a:gs>
              <a:gs pos="0">
                <a:schemeClr val="accent1">
                  <a:lumMod val="75000"/>
                </a:schemeClr>
              </a:gs>
            </a:gsLst>
            <a:lin ang="10800000" scaled="1"/>
            <a:tileRect/>
          </a:gradFill>
          <a:ln w="25400" cap="flat" cmpd="sng" algn="ctr">
            <a:noFill/>
            <a:prstDash val="solid"/>
          </a:ln>
          <a:effectLst/>
        </p:spPr>
        <p:txBody>
          <a:bodyPr rtlCol="0" anchor="ctr"/>
          <a:lstStyle/>
          <a:p>
            <a:pPr algn="ctr" defTabSz="593994"/>
            <a:endParaRPr lang="en-GB" sz="1050" kern="0">
              <a:solidFill>
                <a:srgbClr val="FFFFFF"/>
              </a:solidFill>
              <a:latin typeface="Adobe Clean SemiLight" panose="020B0403020404020204" pitchFamily="34" charset="0"/>
            </a:endParaRPr>
          </a:p>
        </p:txBody>
      </p:sp>
      <p:sp>
        <p:nvSpPr>
          <p:cNvPr id="23" name="TextBox 22">
            <a:extLst>
              <a:ext uri="{FF2B5EF4-FFF2-40B4-BE49-F238E27FC236}">
                <a16:creationId xmlns:a16="http://schemas.microsoft.com/office/drawing/2014/main" id="{6A222D7E-E603-F636-455A-1B2663391963}"/>
              </a:ext>
            </a:extLst>
          </p:cNvPr>
          <p:cNvSpPr txBox="1"/>
          <p:nvPr/>
        </p:nvSpPr>
        <p:spPr>
          <a:xfrm>
            <a:off x="6431587" y="1844528"/>
            <a:ext cx="5055044" cy="707886"/>
          </a:xfrm>
          <a:prstGeom prst="rect">
            <a:avLst/>
          </a:prstGeom>
          <a:noFill/>
        </p:spPr>
        <p:txBody>
          <a:bodyPr wrap="square">
            <a:spAutoFit/>
          </a:bodyPr>
          <a:lstStyle/>
          <a:p>
            <a:pPr algn="ctr">
              <a:defRPr/>
            </a:pPr>
            <a:r>
              <a:rPr lang="en-US" sz="2000">
                <a:solidFill>
                  <a:srgbClr val="FFFFFF"/>
                </a:solidFill>
                <a:latin typeface="Adobe Clean ExtraBold"/>
              </a:rPr>
              <a:t>Limitless access to digital tools</a:t>
            </a:r>
          </a:p>
          <a:p>
            <a:pPr algn="ctr">
              <a:defRPr/>
            </a:pPr>
            <a:r>
              <a:rPr lang="en-US" sz="2000">
                <a:solidFill>
                  <a:srgbClr val="FFFFFF"/>
                </a:solidFill>
                <a:latin typeface="Adobe Clean ExtraBold"/>
              </a:rPr>
              <a:t>Digital literacy throughout the experience</a:t>
            </a:r>
          </a:p>
        </p:txBody>
      </p:sp>
      <p:sp>
        <p:nvSpPr>
          <p:cNvPr id="31" name="Rectangle 30">
            <a:extLst>
              <a:ext uri="{FF2B5EF4-FFF2-40B4-BE49-F238E27FC236}">
                <a16:creationId xmlns:a16="http://schemas.microsoft.com/office/drawing/2014/main" id="{FAF5F1D6-0B73-273B-74EC-4B001992D126}"/>
              </a:ext>
            </a:extLst>
          </p:cNvPr>
          <p:cNvSpPr/>
          <p:nvPr/>
        </p:nvSpPr>
        <p:spPr>
          <a:xfrm>
            <a:off x="6021541" y="1301907"/>
            <a:ext cx="631881" cy="5083732"/>
          </a:xfrm>
          <a:prstGeom prst="rect">
            <a:avLst/>
          </a:prstGeom>
          <a:gradFill>
            <a:gsLst>
              <a:gs pos="0">
                <a:schemeClr val="tx1">
                  <a:alpha val="15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dobe Clean SemiLight"/>
            </a:endParaRPr>
          </a:p>
        </p:txBody>
      </p:sp>
      <p:grpSp>
        <p:nvGrpSpPr>
          <p:cNvPr id="71" name="Group 70">
            <a:extLst>
              <a:ext uri="{FF2B5EF4-FFF2-40B4-BE49-F238E27FC236}">
                <a16:creationId xmlns:a16="http://schemas.microsoft.com/office/drawing/2014/main" id="{3D1F1F88-D09E-3058-59AF-E6F58BF44965}"/>
              </a:ext>
            </a:extLst>
          </p:cNvPr>
          <p:cNvGrpSpPr/>
          <p:nvPr/>
        </p:nvGrpSpPr>
        <p:grpSpPr>
          <a:xfrm>
            <a:off x="5826040" y="3963564"/>
            <a:ext cx="324340" cy="324334"/>
            <a:chOff x="5824452" y="3681606"/>
            <a:chExt cx="324340" cy="324334"/>
          </a:xfrm>
        </p:grpSpPr>
        <p:sp>
          <p:nvSpPr>
            <p:cNvPr id="33" name="Rectangle 32">
              <a:extLst>
                <a:ext uri="{FF2B5EF4-FFF2-40B4-BE49-F238E27FC236}">
                  <a16:creationId xmlns:a16="http://schemas.microsoft.com/office/drawing/2014/main" id="{25FE33A7-2E89-B101-E234-BED8D19B594F}"/>
                </a:ext>
              </a:extLst>
            </p:cNvPr>
            <p:cNvSpPr/>
            <p:nvPr/>
          </p:nvSpPr>
          <p:spPr>
            <a:xfrm>
              <a:off x="5846588" y="3713650"/>
              <a:ext cx="264503" cy="249914"/>
            </a:xfrm>
            <a:prstGeom prst="rect">
              <a:avLst/>
            </a:prstGeom>
            <a:gradFill flip="none" rotWithShape="1">
              <a:gsLst>
                <a:gs pos="100000">
                  <a:srgbClr val="FE830F"/>
                </a:gs>
                <a:gs pos="0">
                  <a:srgbClr val="88D63F"/>
                </a:gs>
              </a:gsLst>
              <a:lin ang="10800000" scaled="1"/>
              <a:tileRect/>
            </a:gradFill>
            <a:ln w="25400" cap="flat" cmpd="sng" algn="ctr">
              <a:noFill/>
              <a:prstDash val="solid"/>
            </a:ln>
            <a:effectLst/>
          </p:spPr>
          <p:txBody>
            <a:bodyPr rtlCol="0" anchor="ctr"/>
            <a:lstStyle/>
            <a:p>
              <a:pPr algn="ctr" defTabSz="593994"/>
              <a:endParaRPr lang="en-GB" sz="1050" kern="0">
                <a:solidFill>
                  <a:srgbClr val="FFFFFF"/>
                </a:solidFill>
                <a:latin typeface="Adobe Clean SemiLight" panose="020B0403020404020204" pitchFamily="34" charset="0"/>
              </a:endParaRPr>
            </a:p>
          </p:txBody>
        </p:sp>
        <p:sp>
          <p:nvSpPr>
            <p:cNvPr id="34" name="Freeform: Shape 33">
              <a:extLst>
                <a:ext uri="{FF2B5EF4-FFF2-40B4-BE49-F238E27FC236}">
                  <a16:creationId xmlns:a16="http://schemas.microsoft.com/office/drawing/2014/main" id="{B4BD489C-A3D7-DE78-3539-46A750332A84}"/>
                </a:ext>
              </a:extLst>
            </p:cNvPr>
            <p:cNvSpPr/>
            <p:nvPr/>
          </p:nvSpPr>
          <p:spPr>
            <a:xfrm rot="10800000" flipH="1">
              <a:off x="5824452" y="3681606"/>
              <a:ext cx="324340" cy="324334"/>
            </a:xfrm>
            <a:custGeom>
              <a:avLst/>
              <a:gdLst>
                <a:gd name="connsiteX0" fmla="*/ 612031 w 1551988"/>
                <a:gd name="connsiteY0" fmla="*/ 331050 h 1551988"/>
                <a:gd name="connsiteX1" fmla="*/ 580837 w 1551988"/>
                <a:gd name="connsiteY1" fmla="*/ 337120 h 1551988"/>
                <a:gd name="connsiteX2" fmla="*/ 553414 w 1551988"/>
                <a:gd name="connsiteY2" fmla="*/ 355331 h 1551988"/>
                <a:gd name="connsiteX3" fmla="*/ 535203 w 1551988"/>
                <a:gd name="connsiteY3" fmla="*/ 382754 h 1551988"/>
                <a:gd name="connsiteX4" fmla="*/ 553414 w 1551988"/>
                <a:gd name="connsiteY4" fmla="*/ 472566 h 1551988"/>
                <a:gd name="connsiteX5" fmla="*/ 856839 w 1551988"/>
                <a:gd name="connsiteY5" fmla="*/ 775994 h 1551988"/>
                <a:gd name="connsiteX6" fmla="*/ 553414 w 1551988"/>
                <a:gd name="connsiteY6" fmla="*/ 1079420 h 1551988"/>
                <a:gd name="connsiteX7" fmla="*/ 535203 w 1551988"/>
                <a:gd name="connsiteY7" fmla="*/ 1169233 h 1551988"/>
                <a:gd name="connsiteX8" fmla="*/ 553414 w 1551988"/>
                <a:gd name="connsiteY8" fmla="*/ 1196656 h 1551988"/>
                <a:gd name="connsiteX9" fmla="*/ 580837 w 1551988"/>
                <a:gd name="connsiteY9" fmla="*/ 1214866 h 1551988"/>
                <a:gd name="connsiteX10" fmla="*/ 670650 w 1551988"/>
                <a:gd name="connsiteY10" fmla="*/ 1196656 h 1551988"/>
                <a:gd name="connsiteX11" fmla="*/ 1031612 w 1551988"/>
                <a:gd name="connsiteY11" fmla="*/ 835695 h 1551988"/>
                <a:gd name="connsiteX12" fmla="*/ 1055894 w 1551988"/>
                <a:gd name="connsiteY12" fmla="*/ 777076 h 1551988"/>
                <a:gd name="connsiteX13" fmla="*/ 1055682 w 1551988"/>
                <a:gd name="connsiteY13" fmla="*/ 775994 h 1551988"/>
                <a:gd name="connsiteX14" fmla="*/ 1055893 w 1551988"/>
                <a:gd name="connsiteY14" fmla="*/ 774912 h 1551988"/>
                <a:gd name="connsiteX15" fmla="*/ 1031611 w 1551988"/>
                <a:gd name="connsiteY15" fmla="*/ 716293 h 1551988"/>
                <a:gd name="connsiteX16" fmla="*/ 670649 w 1551988"/>
                <a:gd name="connsiteY16" fmla="*/ 355331 h 1551988"/>
                <a:gd name="connsiteX17" fmla="*/ 612031 w 1551988"/>
                <a:gd name="connsiteY17" fmla="*/ 331050 h 1551988"/>
                <a:gd name="connsiteX18" fmla="*/ 150714 w 1551988"/>
                <a:gd name="connsiteY18" fmla="*/ 0 h 1551988"/>
                <a:gd name="connsiteX19" fmla="*/ 1401274 w 1551988"/>
                <a:gd name="connsiteY19" fmla="*/ 0 h 1551988"/>
                <a:gd name="connsiteX20" fmla="*/ 1551988 w 1551988"/>
                <a:gd name="connsiteY20" fmla="*/ 150714 h 1551988"/>
                <a:gd name="connsiteX21" fmla="*/ 1551988 w 1551988"/>
                <a:gd name="connsiteY21" fmla="*/ 1401274 h 1551988"/>
                <a:gd name="connsiteX22" fmla="*/ 1401274 w 1551988"/>
                <a:gd name="connsiteY22" fmla="*/ 1551988 h 1551988"/>
                <a:gd name="connsiteX23" fmla="*/ 150714 w 1551988"/>
                <a:gd name="connsiteY23" fmla="*/ 1551988 h 1551988"/>
                <a:gd name="connsiteX24" fmla="*/ 0 w 1551988"/>
                <a:gd name="connsiteY24" fmla="*/ 1401274 h 1551988"/>
                <a:gd name="connsiteX25" fmla="*/ 0 w 1551988"/>
                <a:gd name="connsiteY25" fmla="*/ 150714 h 1551988"/>
                <a:gd name="connsiteX26" fmla="*/ 150714 w 1551988"/>
                <a:gd name="connsiteY26" fmla="*/ 0 h 155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1988" h="1551988">
                  <a:moveTo>
                    <a:pt x="612031" y="331050"/>
                  </a:moveTo>
                  <a:cubicBezTo>
                    <a:pt x="601423" y="331050"/>
                    <a:pt x="590815" y="333074"/>
                    <a:pt x="580837" y="337120"/>
                  </a:cubicBezTo>
                  <a:lnTo>
                    <a:pt x="553414" y="355331"/>
                  </a:lnTo>
                  <a:lnTo>
                    <a:pt x="535203" y="382754"/>
                  </a:lnTo>
                  <a:cubicBezTo>
                    <a:pt x="523063" y="412691"/>
                    <a:pt x="529133" y="448286"/>
                    <a:pt x="553414" y="472566"/>
                  </a:cubicBezTo>
                  <a:lnTo>
                    <a:pt x="856839" y="775994"/>
                  </a:lnTo>
                  <a:lnTo>
                    <a:pt x="553414" y="1079420"/>
                  </a:lnTo>
                  <a:cubicBezTo>
                    <a:pt x="529133" y="1103700"/>
                    <a:pt x="523062" y="1139295"/>
                    <a:pt x="535203" y="1169233"/>
                  </a:cubicBezTo>
                  <a:lnTo>
                    <a:pt x="553414" y="1196656"/>
                  </a:lnTo>
                  <a:lnTo>
                    <a:pt x="580837" y="1214866"/>
                  </a:lnTo>
                  <a:cubicBezTo>
                    <a:pt x="610774" y="1227007"/>
                    <a:pt x="646369" y="1220936"/>
                    <a:pt x="670650" y="1196656"/>
                  </a:cubicBezTo>
                  <a:lnTo>
                    <a:pt x="1031612" y="835695"/>
                  </a:lnTo>
                  <a:cubicBezTo>
                    <a:pt x="1047799" y="819508"/>
                    <a:pt x="1055893" y="798292"/>
                    <a:pt x="1055894" y="777076"/>
                  </a:cubicBezTo>
                  <a:lnTo>
                    <a:pt x="1055682" y="775994"/>
                  </a:lnTo>
                  <a:lnTo>
                    <a:pt x="1055893" y="774912"/>
                  </a:lnTo>
                  <a:cubicBezTo>
                    <a:pt x="1055893" y="753696"/>
                    <a:pt x="1047800" y="732480"/>
                    <a:pt x="1031611" y="716293"/>
                  </a:cubicBezTo>
                  <a:lnTo>
                    <a:pt x="670649" y="355331"/>
                  </a:lnTo>
                  <a:cubicBezTo>
                    <a:pt x="654462" y="339144"/>
                    <a:pt x="633247" y="331050"/>
                    <a:pt x="612031" y="331050"/>
                  </a:cubicBezTo>
                  <a:close/>
                  <a:moveTo>
                    <a:pt x="150714" y="0"/>
                  </a:moveTo>
                  <a:lnTo>
                    <a:pt x="1401274" y="0"/>
                  </a:lnTo>
                  <a:cubicBezTo>
                    <a:pt x="1484511" y="0"/>
                    <a:pt x="1551988" y="67477"/>
                    <a:pt x="1551988" y="150714"/>
                  </a:cubicBezTo>
                  <a:lnTo>
                    <a:pt x="1551988" y="1401274"/>
                  </a:lnTo>
                  <a:cubicBezTo>
                    <a:pt x="1551988" y="1484511"/>
                    <a:pt x="1484511" y="1551988"/>
                    <a:pt x="1401274" y="1551988"/>
                  </a:cubicBezTo>
                  <a:lnTo>
                    <a:pt x="150714" y="1551988"/>
                  </a:lnTo>
                  <a:cubicBezTo>
                    <a:pt x="67477" y="1551988"/>
                    <a:pt x="0" y="1484511"/>
                    <a:pt x="0" y="1401274"/>
                  </a:cubicBezTo>
                  <a:lnTo>
                    <a:pt x="0" y="150714"/>
                  </a:lnTo>
                  <a:cubicBezTo>
                    <a:pt x="0" y="67477"/>
                    <a:pt x="67477" y="0"/>
                    <a:pt x="150714" y="0"/>
                  </a:cubicBezTo>
                  <a:close/>
                </a:path>
              </a:pathLst>
            </a:custGeom>
            <a:solidFill>
              <a:schemeClr val="bg1"/>
            </a:solidFill>
            <a:ln w="25400" cap="flat" cmpd="sng" algn="ctr">
              <a:noFill/>
              <a:prstDash val="solid"/>
            </a:ln>
            <a:effectLst>
              <a:outerShdw blurRad="50800" dist="38100" dir="2700000" algn="tl" rotWithShape="0">
                <a:prstClr val="black">
                  <a:alpha val="16000"/>
                </a:prstClr>
              </a:outerShdw>
            </a:effectLst>
          </p:spPr>
          <p:txBody>
            <a:bodyPr wrap="square" rtlCol="0" anchor="ctr">
              <a:noAutofit/>
            </a:bodyPr>
            <a:lstStyle/>
            <a:p>
              <a:pPr algn="ctr">
                <a:defRPr/>
              </a:pPr>
              <a:endParaRPr lang="en-GB" kern="0">
                <a:solidFill>
                  <a:srgbClr val="FFFFFF"/>
                </a:solidFill>
                <a:latin typeface="Adobe Clean SemiLight"/>
              </a:endParaRPr>
            </a:p>
          </p:txBody>
        </p:sp>
      </p:grpSp>
      <p:grpSp>
        <p:nvGrpSpPr>
          <p:cNvPr id="35" name="Group 34">
            <a:extLst>
              <a:ext uri="{FF2B5EF4-FFF2-40B4-BE49-F238E27FC236}">
                <a16:creationId xmlns:a16="http://schemas.microsoft.com/office/drawing/2014/main" id="{3352EA99-CDE2-E90C-F9F7-41EFD8CE0A97}"/>
              </a:ext>
            </a:extLst>
          </p:cNvPr>
          <p:cNvGrpSpPr/>
          <p:nvPr/>
        </p:nvGrpSpPr>
        <p:grpSpPr>
          <a:xfrm>
            <a:off x="2811650" y="879287"/>
            <a:ext cx="859930" cy="859928"/>
            <a:chOff x="5378677" y="2730500"/>
            <a:chExt cx="2095500" cy="2095500"/>
          </a:xfrm>
        </p:grpSpPr>
        <p:sp>
          <p:nvSpPr>
            <p:cNvPr id="36" name="Oval 35">
              <a:extLst>
                <a:ext uri="{FF2B5EF4-FFF2-40B4-BE49-F238E27FC236}">
                  <a16:creationId xmlns:a16="http://schemas.microsoft.com/office/drawing/2014/main" id="{543841DB-4059-98E7-3F16-1D3568A98250}"/>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37" name="Oval 36">
              <a:extLst>
                <a:ext uri="{FF2B5EF4-FFF2-40B4-BE49-F238E27FC236}">
                  <a16:creationId xmlns:a16="http://schemas.microsoft.com/office/drawing/2014/main" id="{FCD175D7-5D0F-67D2-BBF0-3FD23A4F06A6}"/>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38" name="Oval 37">
            <a:extLst>
              <a:ext uri="{FF2B5EF4-FFF2-40B4-BE49-F238E27FC236}">
                <a16:creationId xmlns:a16="http://schemas.microsoft.com/office/drawing/2014/main" id="{B4277A3B-C459-7500-17AE-0210927CE681}"/>
              </a:ext>
            </a:extLst>
          </p:cNvPr>
          <p:cNvSpPr/>
          <p:nvPr/>
        </p:nvSpPr>
        <p:spPr>
          <a:xfrm>
            <a:off x="2873265" y="940902"/>
            <a:ext cx="736700" cy="736698"/>
          </a:xfrm>
          <a:prstGeom prst="ellipse">
            <a:avLst/>
          </a:prstGeom>
          <a:solidFill>
            <a:schemeClr val="bg2"/>
          </a:solidFill>
          <a:ln w="25400" cap="flat" cmpd="sng" algn="ctr">
            <a:noFill/>
            <a:prstDash val="solid"/>
          </a:ln>
          <a:effectLst>
            <a:innerShdw blurRad="114300">
              <a:prstClr val="black">
                <a:alpha val="20000"/>
              </a:prstClr>
            </a:innerShdw>
          </a:effectLst>
        </p:spPr>
        <p:txBody>
          <a:bodyPr rtlCol="0" anchor="ctr"/>
          <a:lstStyle/>
          <a:p>
            <a:pPr algn="ctr" defTabSz="593994">
              <a:defRPr/>
            </a:pPr>
            <a:endParaRPr lang="en-GB" sz="1200" kern="0">
              <a:solidFill>
                <a:srgbClr val="FFFFFF"/>
              </a:solidFill>
              <a:latin typeface="Adobe Clean SemiLight" panose="020B0403020404020204" pitchFamily="34" charset="0"/>
            </a:endParaRPr>
          </a:p>
        </p:txBody>
      </p:sp>
      <p:grpSp>
        <p:nvGrpSpPr>
          <p:cNvPr id="46" name="Group 45">
            <a:extLst>
              <a:ext uri="{FF2B5EF4-FFF2-40B4-BE49-F238E27FC236}">
                <a16:creationId xmlns:a16="http://schemas.microsoft.com/office/drawing/2014/main" id="{C2188966-01BF-23DD-8F91-AE0DE8678755}"/>
              </a:ext>
            </a:extLst>
          </p:cNvPr>
          <p:cNvGrpSpPr/>
          <p:nvPr/>
        </p:nvGrpSpPr>
        <p:grpSpPr>
          <a:xfrm>
            <a:off x="8518065" y="868416"/>
            <a:ext cx="882088" cy="882086"/>
            <a:chOff x="5378677" y="2730500"/>
            <a:chExt cx="2095500" cy="2095500"/>
          </a:xfrm>
        </p:grpSpPr>
        <p:sp>
          <p:nvSpPr>
            <p:cNvPr id="52" name="Oval 51">
              <a:extLst>
                <a:ext uri="{FF2B5EF4-FFF2-40B4-BE49-F238E27FC236}">
                  <a16:creationId xmlns:a16="http://schemas.microsoft.com/office/drawing/2014/main" id="{ADFB5D56-3AB3-C813-5411-78CC641F7F65}"/>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sp>
          <p:nvSpPr>
            <p:cNvPr id="53" name="Oval 52">
              <a:extLst>
                <a:ext uri="{FF2B5EF4-FFF2-40B4-BE49-F238E27FC236}">
                  <a16:creationId xmlns:a16="http://schemas.microsoft.com/office/drawing/2014/main" id="{FA2F2218-F1F5-A4D3-7A86-E82D268541D2}"/>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a:defRPr/>
              </a:pPr>
              <a:endParaRPr lang="en-GB" kern="0">
                <a:solidFill>
                  <a:srgbClr val="FFFFFF"/>
                </a:solidFill>
                <a:latin typeface="Adobe Clean SemiLight" panose="020B0403020404020204" pitchFamily="34" charset="0"/>
              </a:endParaRPr>
            </a:p>
          </p:txBody>
        </p:sp>
      </p:grpSp>
      <p:sp>
        <p:nvSpPr>
          <p:cNvPr id="47" name="Oval 46">
            <a:extLst>
              <a:ext uri="{FF2B5EF4-FFF2-40B4-BE49-F238E27FC236}">
                <a16:creationId xmlns:a16="http://schemas.microsoft.com/office/drawing/2014/main" id="{F2E7BACB-8215-5513-CE43-D737A703B6DC}"/>
              </a:ext>
            </a:extLst>
          </p:cNvPr>
          <p:cNvSpPr/>
          <p:nvPr/>
        </p:nvSpPr>
        <p:spPr>
          <a:xfrm>
            <a:off x="8581268" y="931619"/>
            <a:ext cx="755682" cy="755680"/>
          </a:xfrm>
          <a:prstGeom prst="ellipse">
            <a:avLst/>
          </a:prstGeom>
          <a:gradFill flip="none" rotWithShape="1">
            <a:gsLst>
              <a:gs pos="100000">
                <a:srgbClr val="FE830F"/>
              </a:gs>
              <a:gs pos="0">
                <a:srgbClr val="88D63F"/>
              </a:gs>
            </a:gsLst>
            <a:lin ang="10800000" scaled="1"/>
            <a:tileRect/>
          </a:gradFill>
          <a:ln w="25400" cap="flat" cmpd="sng" algn="ctr">
            <a:noFill/>
            <a:prstDash val="solid"/>
          </a:ln>
          <a:effectLst>
            <a:innerShdw blurRad="114300">
              <a:prstClr val="black">
                <a:alpha val="20000"/>
              </a:prstClr>
            </a:innerShdw>
          </a:effectLst>
        </p:spPr>
        <p:txBody>
          <a:bodyPr rtlCol="0" anchor="ctr"/>
          <a:lstStyle/>
          <a:p>
            <a:pPr algn="ctr" defTabSz="593994"/>
            <a:endParaRPr lang="en-GB" sz="1050" kern="0">
              <a:solidFill>
                <a:srgbClr val="FFFFFF"/>
              </a:solidFill>
              <a:latin typeface="Adobe Clean SemiLight" panose="020B0403020404020204" pitchFamily="34" charset="0"/>
            </a:endParaRPr>
          </a:p>
        </p:txBody>
      </p:sp>
      <p:grpSp>
        <p:nvGrpSpPr>
          <p:cNvPr id="60" name="Group 59">
            <a:extLst>
              <a:ext uri="{FF2B5EF4-FFF2-40B4-BE49-F238E27FC236}">
                <a16:creationId xmlns:a16="http://schemas.microsoft.com/office/drawing/2014/main" id="{07023EFC-EBC0-E8A8-DECD-281FDAD59073}"/>
              </a:ext>
            </a:extLst>
          </p:cNvPr>
          <p:cNvGrpSpPr/>
          <p:nvPr/>
        </p:nvGrpSpPr>
        <p:grpSpPr>
          <a:xfrm>
            <a:off x="6431587" y="2686726"/>
            <a:ext cx="5055042" cy="3405741"/>
            <a:chOff x="613715" y="2686725"/>
            <a:chExt cx="5055042" cy="3405741"/>
          </a:xfrm>
        </p:grpSpPr>
        <p:sp>
          <p:nvSpPr>
            <p:cNvPr id="61" name="TextBox 60">
              <a:extLst>
                <a:ext uri="{FF2B5EF4-FFF2-40B4-BE49-F238E27FC236}">
                  <a16:creationId xmlns:a16="http://schemas.microsoft.com/office/drawing/2014/main" id="{63FDA187-C70B-2EB7-9337-34102B561E01}"/>
                </a:ext>
              </a:extLst>
            </p:cNvPr>
            <p:cNvSpPr txBox="1"/>
            <p:nvPr/>
          </p:nvSpPr>
          <p:spPr>
            <a:xfrm flipH="1">
              <a:off x="613715" y="2686725"/>
              <a:ext cx="5055042" cy="3405741"/>
            </a:xfrm>
            <a:prstGeom prst="rect">
              <a:avLst/>
            </a:prstGeom>
            <a:noFill/>
          </p:spPr>
          <p:txBody>
            <a:bodyPr wrap="square">
              <a:spAutoFit/>
            </a:bodyPr>
            <a:lstStyle/>
            <a:p>
              <a:pPr>
                <a:lnSpc>
                  <a:spcPts val="2000"/>
                </a:lnSpc>
                <a:buSzPts val="1600"/>
                <a:defRPr/>
              </a:pPr>
              <a:r>
                <a:rPr lang="en-US" sz="1400">
                  <a:solidFill>
                    <a:schemeClr val="bg1"/>
                  </a:solidFill>
                  <a:latin typeface="Adobe Clean SemiLight" panose="020B0403020404020204" pitchFamily="34" charset="0"/>
                </a:rPr>
                <a:t>Videos, web pages, posters, and posts </a:t>
              </a:r>
            </a:p>
            <a:p>
              <a:pPr>
                <a:lnSpc>
                  <a:spcPts val="2000"/>
                </a:lnSpc>
                <a:buSzPts val="1600"/>
                <a:defRPr/>
              </a:pPr>
              <a:endParaRPr lang="en-US" sz="1400">
                <a:solidFill>
                  <a:schemeClr val="bg1"/>
                </a:solidFill>
                <a:latin typeface="Adobe Clean SemiLight" panose="020B0403020404020204" pitchFamily="34" charset="0"/>
              </a:endParaRPr>
            </a:p>
            <a:p>
              <a:pPr>
                <a:lnSpc>
                  <a:spcPts val="2000"/>
                </a:lnSpc>
                <a:buSzPts val="1600"/>
                <a:defRPr/>
              </a:pPr>
              <a:r>
                <a:rPr lang="en-US" sz="1400">
                  <a:solidFill>
                    <a:schemeClr val="bg1"/>
                  </a:solidFill>
                  <a:latin typeface="Adobe Clean SemiLight" panose="020B0403020404020204" pitchFamily="34" charset="0"/>
                </a:rPr>
                <a:t>Expansive opportunities for creativity and novel communication</a:t>
              </a:r>
            </a:p>
            <a:p>
              <a:pPr>
                <a:lnSpc>
                  <a:spcPts val="2000"/>
                </a:lnSpc>
                <a:buSzPts val="1600"/>
                <a:defRPr/>
              </a:pPr>
              <a:endParaRPr lang="en-US" sz="1400">
                <a:solidFill>
                  <a:schemeClr val="bg1"/>
                </a:solidFill>
                <a:latin typeface="Adobe Clean SemiLight" panose="020B0403020404020204" pitchFamily="34" charset="0"/>
              </a:endParaRPr>
            </a:p>
            <a:p>
              <a:pPr>
                <a:lnSpc>
                  <a:spcPts val="2000"/>
                </a:lnSpc>
                <a:buSzPts val="1600"/>
                <a:defRPr/>
              </a:pPr>
              <a:r>
                <a:rPr lang="en-US" sz="1400">
                  <a:solidFill>
                    <a:schemeClr val="bg1"/>
                  </a:solidFill>
                  <a:latin typeface="Adobe Clean SemiLight" panose="020B0403020404020204" pitchFamily="34" charset="0"/>
                </a:rPr>
                <a:t>Freedom, investment, engagement </a:t>
              </a:r>
            </a:p>
            <a:p>
              <a:pPr>
                <a:lnSpc>
                  <a:spcPts val="2000"/>
                </a:lnSpc>
                <a:buSzPts val="1600"/>
                <a:defRPr/>
              </a:pPr>
              <a:endParaRPr lang="en-US" sz="1400">
                <a:solidFill>
                  <a:schemeClr val="bg1"/>
                </a:solidFill>
                <a:latin typeface="Adobe Clean SemiLight" panose="020B0403020404020204" pitchFamily="34" charset="0"/>
              </a:endParaRPr>
            </a:p>
            <a:p>
              <a:pPr>
                <a:lnSpc>
                  <a:spcPts val="2000"/>
                </a:lnSpc>
                <a:buSzPts val="1600"/>
                <a:defRPr/>
              </a:pPr>
              <a:r>
                <a:rPr lang="en-US" sz="1400">
                  <a:solidFill>
                    <a:schemeClr val="bg1"/>
                  </a:solidFill>
                  <a:latin typeface="Adobe Clean SemiLight" panose="020B0403020404020204" pitchFamily="34" charset="0"/>
                </a:rPr>
                <a:t>Extensive honing of the 5 Cs </a:t>
              </a:r>
            </a:p>
            <a:p>
              <a:pPr>
                <a:lnSpc>
                  <a:spcPts val="2000"/>
                </a:lnSpc>
                <a:buSzPts val="1600"/>
                <a:defRPr/>
              </a:pPr>
              <a:endParaRPr lang="en-US" sz="1400">
                <a:solidFill>
                  <a:schemeClr val="bg1"/>
                </a:solidFill>
                <a:latin typeface="Adobe Clean SemiLight" panose="020B0403020404020204" pitchFamily="34" charset="0"/>
              </a:endParaRPr>
            </a:p>
            <a:p>
              <a:pPr>
                <a:lnSpc>
                  <a:spcPts val="2000"/>
                </a:lnSpc>
                <a:buSzPts val="1600"/>
                <a:defRPr/>
              </a:pPr>
              <a:r>
                <a:rPr lang="en-US" sz="1400">
                  <a:solidFill>
                    <a:schemeClr val="bg1"/>
                  </a:solidFill>
                  <a:latin typeface="Adobe Clean SemiLight" panose="020B0403020404020204" pitchFamily="34" charset="0"/>
                </a:rPr>
                <a:t>Limitless post-grad opportunities </a:t>
              </a:r>
            </a:p>
            <a:p>
              <a:pPr>
                <a:lnSpc>
                  <a:spcPts val="2000"/>
                </a:lnSpc>
                <a:buSzPts val="1600"/>
                <a:defRPr/>
              </a:pPr>
              <a:endParaRPr lang="en-US" sz="1400">
                <a:solidFill>
                  <a:schemeClr val="bg1"/>
                </a:solidFill>
                <a:latin typeface="Adobe Clean SemiLight" panose="020B0403020404020204" pitchFamily="34" charset="0"/>
              </a:endParaRPr>
            </a:p>
            <a:p>
              <a:pPr>
                <a:lnSpc>
                  <a:spcPts val="2000"/>
                </a:lnSpc>
                <a:buSzPts val="1600"/>
                <a:defRPr/>
              </a:pPr>
              <a:r>
                <a:rPr lang="en-US" sz="1400">
                  <a:solidFill>
                    <a:schemeClr val="bg1"/>
                  </a:solidFill>
                  <a:latin typeface="Adobe Clean SemiLight" panose="020B0403020404020204" pitchFamily="34" charset="0"/>
                </a:rPr>
                <a:t>Increased degree value </a:t>
              </a:r>
            </a:p>
            <a:p>
              <a:pPr>
                <a:lnSpc>
                  <a:spcPts val="2000"/>
                </a:lnSpc>
                <a:buSzPts val="1600"/>
                <a:defRPr/>
              </a:pPr>
              <a:endParaRPr lang="en-US" sz="1400">
                <a:solidFill>
                  <a:schemeClr val="bg1"/>
                </a:solidFill>
                <a:latin typeface="Adobe Clean SemiLight" panose="020B0403020404020204" pitchFamily="34" charset="0"/>
              </a:endParaRPr>
            </a:p>
            <a:p>
              <a:pPr>
                <a:lnSpc>
                  <a:spcPts val="2000"/>
                </a:lnSpc>
                <a:buSzPts val="1600"/>
                <a:defRPr/>
              </a:pPr>
              <a:r>
                <a:rPr lang="en-US" sz="1400">
                  <a:solidFill>
                    <a:schemeClr val="bg1"/>
                  </a:solidFill>
                  <a:latin typeface="Adobe Clean SemiLight" panose="020B0403020404020204" pitchFamily="34" charset="0"/>
                </a:rPr>
                <a:t>Gains in institutional enrollment, engagement, &amp; retention </a:t>
              </a:r>
            </a:p>
          </p:txBody>
        </p:sp>
        <p:cxnSp>
          <p:nvCxnSpPr>
            <p:cNvPr id="62" name="Straight Connector 61">
              <a:extLst>
                <a:ext uri="{FF2B5EF4-FFF2-40B4-BE49-F238E27FC236}">
                  <a16:creationId xmlns:a16="http://schemas.microsoft.com/office/drawing/2014/main" id="{481D6850-5083-7EE3-014C-241694196E0F}"/>
                </a:ext>
              </a:extLst>
            </p:cNvPr>
            <p:cNvCxnSpPr>
              <a:cxnSpLocks/>
            </p:cNvCxnSpPr>
            <p:nvPr/>
          </p:nvCxnSpPr>
          <p:spPr>
            <a:xfrm flipH="1">
              <a:off x="656437" y="3111190"/>
              <a:ext cx="4937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34F670-80E7-9DCC-9895-CCE7628F3CD1}"/>
                </a:ext>
              </a:extLst>
            </p:cNvPr>
            <p:cNvCxnSpPr>
              <a:cxnSpLocks/>
            </p:cNvCxnSpPr>
            <p:nvPr/>
          </p:nvCxnSpPr>
          <p:spPr>
            <a:xfrm flipH="1">
              <a:off x="656437" y="3620856"/>
              <a:ext cx="4937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F032E6-B2B8-578F-48E9-92D7CB88BE99}"/>
                </a:ext>
              </a:extLst>
            </p:cNvPr>
            <p:cNvCxnSpPr>
              <a:cxnSpLocks/>
            </p:cNvCxnSpPr>
            <p:nvPr/>
          </p:nvCxnSpPr>
          <p:spPr>
            <a:xfrm flipH="1">
              <a:off x="656437" y="4130520"/>
              <a:ext cx="4937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906764-171B-7F9B-87B4-62CB47054BB0}"/>
                </a:ext>
              </a:extLst>
            </p:cNvPr>
            <p:cNvCxnSpPr>
              <a:cxnSpLocks/>
            </p:cNvCxnSpPr>
            <p:nvPr/>
          </p:nvCxnSpPr>
          <p:spPr>
            <a:xfrm flipH="1">
              <a:off x="656437" y="4640187"/>
              <a:ext cx="4937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F30F8D7-DFDD-2B86-989B-5DF5F4F9907C}"/>
                </a:ext>
              </a:extLst>
            </p:cNvPr>
            <p:cNvCxnSpPr>
              <a:cxnSpLocks/>
            </p:cNvCxnSpPr>
            <p:nvPr/>
          </p:nvCxnSpPr>
          <p:spPr>
            <a:xfrm flipH="1">
              <a:off x="656437" y="5149853"/>
              <a:ext cx="4937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D72D280-8401-E624-1893-80E678FE442D}"/>
                </a:ext>
              </a:extLst>
            </p:cNvPr>
            <p:cNvCxnSpPr>
              <a:cxnSpLocks/>
            </p:cNvCxnSpPr>
            <p:nvPr/>
          </p:nvCxnSpPr>
          <p:spPr>
            <a:xfrm flipH="1">
              <a:off x="656437" y="5659519"/>
              <a:ext cx="4937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71C3FF7C-8FC2-B265-1DBC-9041D71F2B7C}"/>
              </a:ext>
            </a:extLst>
          </p:cNvPr>
          <p:cNvSpPr txBox="1"/>
          <p:nvPr/>
        </p:nvSpPr>
        <p:spPr>
          <a:xfrm flipH="1">
            <a:off x="714556" y="1120628"/>
            <a:ext cx="5055044" cy="369332"/>
          </a:xfrm>
          <a:prstGeom prst="rect">
            <a:avLst/>
          </a:prstGeom>
          <a:noFill/>
        </p:spPr>
        <p:txBody>
          <a:bodyPr wrap="square">
            <a:spAutoFit/>
          </a:bodyPr>
          <a:lstStyle/>
          <a:p>
            <a:pPr algn="ctr">
              <a:defRPr/>
            </a:pPr>
            <a:r>
              <a:rPr lang="en-US">
                <a:solidFill>
                  <a:schemeClr val="bg1"/>
                </a:solidFill>
                <a:latin typeface="Adobe Clean ExtraBold"/>
              </a:rPr>
              <a:t>FROM</a:t>
            </a:r>
          </a:p>
        </p:txBody>
      </p:sp>
      <p:sp>
        <p:nvSpPr>
          <p:cNvPr id="70" name="TextBox 69">
            <a:extLst>
              <a:ext uri="{FF2B5EF4-FFF2-40B4-BE49-F238E27FC236}">
                <a16:creationId xmlns:a16="http://schemas.microsoft.com/office/drawing/2014/main" id="{F393E22E-091C-0362-083D-AE94EBC3A71B}"/>
              </a:ext>
            </a:extLst>
          </p:cNvPr>
          <p:cNvSpPr txBox="1"/>
          <p:nvPr/>
        </p:nvSpPr>
        <p:spPr>
          <a:xfrm>
            <a:off x="6431587" y="1120628"/>
            <a:ext cx="5055044" cy="369332"/>
          </a:xfrm>
          <a:prstGeom prst="rect">
            <a:avLst/>
          </a:prstGeom>
          <a:noFill/>
        </p:spPr>
        <p:txBody>
          <a:bodyPr wrap="square">
            <a:spAutoFit/>
          </a:bodyPr>
          <a:lstStyle/>
          <a:p>
            <a:pPr algn="ctr">
              <a:defRPr/>
            </a:pPr>
            <a:r>
              <a:rPr lang="en-US">
                <a:solidFill>
                  <a:srgbClr val="FFFFFF"/>
                </a:solidFill>
                <a:latin typeface="Adobe Clean ExtraBold"/>
              </a:rPr>
              <a:t>TO</a:t>
            </a:r>
          </a:p>
        </p:txBody>
      </p:sp>
    </p:spTree>
    <p:extLst>
      <p:ext uri="{BB962C8B-B14F-4D97-AF65-F5344CB8AC3E}">
        <p14:creationId xmlns:p14="http://schemas.microsoft.com/office/powerpoint/2010/main" val="394929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p:cTn id="7" dur="250" fill="hold"/>
                                        <p:tgtEl>
                                          <p:spTgt spid="35"/>
                                        </p:tgtEl>
                                        <p:attrNameLst>
                                          <p:attrName>ppt_w</p:attrName>
                                        </p:attrNameLst>
                                      </p:cBhvr>
                                      <p:tavLst>
                                        <p:tav tm="0">
                                          <p:val>
                                            <p:strVal val="2/3*#ppt_w"/>
                                          </p:val>
                                        </p:tav>
                                        <p:tav tm="100000">
                                          <p:val>
                                            <p:strVal val="#ppt_w"/>
                                          </p:val>
                                        </p:tav>
                                      </p:tavLst>
                                    </p:anim>
                                    <p:anim calcmode="lin" valueType="num">
                                      <p:cBhvr>
                                        <p:cTn id="8" dur="250" fill="hold"/>
                                        <p:tgtEl>
                                          <p:spTgt spid="35"/>
                                        </p:tgtEl>
                                        <p:attrNameLst>
                                          <p:attrName>ppt_h</p:attrName>
                                        </p:attrNameLst>
                                      </p:cBhvr>
                                      <p:tavLst>
                                        <p:tav tm="0">
                                          <p:val>
                                            <p:strVal val="2/3*#ppt_h"/>
                                          </p:val>
                                        </p:tav>
                                        <p:tav tm="100000">
                                          <p:val>
                                            <p:strVal val="#ppt_h"/>
                                          </p:val>
                                        </p:tav>
                                      </p:tavLst>
                                    </p:anim>
                                  </p:childTnLst>
                                </p:cTn>
                              </p:par>
                              <p:par>
                                <p:cTn id="9" presetID="10" presetClass="entr" presetSubtype="0"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6" presetClass="emph" presetSubtype="0" fill="hold" nodeType="withEffect">
                                  <p:stCondLst>
                                    <p:cond delay="500"/>
                                  </p:stCondLst>
                                  <p:childTnLst>
                                    <p:animScale>
                                      <p:cBhvr>
                                        <p:cTn id="13" dur="10" fill="hold"/>
                                        <p:tgtEl>
                                          <p:spTgt spid="35"/>
                                        </p:tgtEl>
                                      </p:cBhvr>
                                      <p:by x="80000" y="80000"/>
                                    </p:animScale>
                                  </p:childTnLst>
                                </p:cTn>
                              </p:par>
                              <p:par>
                                <p:cTn id="14" presetID="6" presetClass="emph" presetSubtype="0" decel="100000" fill="hold" nodeType="withEffect">
                                  <p:stCondLst>
                                    <p:cond delay="500"/>
                                  </p:stCondLst>
                                  <p:childTnLst>
                                    <p:animScale>
                                      <p:cBhvr>
                                        <p:cTn id="15" dur="750" fill="hold"/>
                                        <p:tgtEl>
                                          <p:spTgt spid="35"/>
                                        </p:tgtEl>
                                      </p:cBhvr>
                                      <p:by x="125000" y="125000"/>
                                    </p:animScale>
                                  </p:childTnLst>
                                </p:cTn>
                              </p:par>
                              <p:par>
                                <p:cTn id="16" presetID="23" presetClass="entr" presetSubtype="272" fill="hold" grpId="0" nodeType="withEffect">
                                  <p:stCondLst>
                                    <p:cond delay="500"/>
                                  </p:stCondLst>
                                  <p:childTnLst>
                                    <p:set>
                                      <p:cBhvr>
                                        <p:cTn id="17" dur="1" fill="hold">
                                          <p:stCondLst>
                                            <p:cond delay="0"/>
                                          </p:stCondLst>
                                        </p:cTn>
                                        <p:tgtEl>
                                          <p:spTgt spid="38"/>
                                        </p:tgtEl>
                                        <p:attrNameLst>
                                          <p:attrName>style.visibility</p:attrName>
                                        </p:attrNameLst>
                                      </p:cBhvr>
                                      <p:to>
                                        <p:strVal val="visible"/>
                                      </p:to>
                                    </p:set>
                                    <p:anim calcmode="lin" valueType="num">
                                      <p:cBhvr>
                                        <p:cTn id="18" dur="250" fill="hold"/>
                                        <p:tgtEl>
                                          <p:spTgt spid="38"/>
                                        </p:tgtEl>
                                        <p:attrNameLst>
                                          <p:attrName>ppt_w</p:attrName>
                                        </p:attrNameLst>
                                      </p:cBhvr>
                                      <p:tavLst>
                                        <p:tav tm="0">
                                          <p:val>
                                            <p:strVal val="2/3*#ppt_w"/>
                                          </p:val>
                                        </p:tav>
                                        <p:tav tm="100000">
                                          <p:val>
                                            <p:strVal val="#ppt_w"/>
                                          </p:val>
                                        </p:tav>
                                      </p:tavLst>
                                    </p:anim>
                                    <p:anim calcmode="lin" valueType="num">
                                      <p:cBhvr>
                                        <p:cTn id="19" dur="250" fill="hold"/>
                                        <p:tgtEl>
                                          <p:spTgt spid="38"/>
                                        </p:tgtEl>
                                        <p:attrNameLst>
                                          <p:attrName>ppt_h</p:attrName>
                                        </p:attrNameLst>
                                      </p:cBhvr>
                                      <p:tavLst>
                                        <p:tav tm="0">
                                          <p:val>
                                            <p:strVal val="2/3*#ppt_h"/>
                                          </p:val>
                                        </p:tav>
                                        <p:tav tm="100000">
                                          <p:val>
                                            <p:strVal val="#ppt_h"/>
                                          </p:val>
                                        </p:tav>
                                      </p:tavLst>
                                    </p:anim>
                                  </p:childTnLst>
                                </p:cTn>
                              </p:par>
                              <p:par>
                                <p:cTn id="20" presetID="10" presetClass="entr" presetSubtype="0" fill="hold" grpId="1" nodeType="withEffect">
                                  <p:stCondLst>
                                    <p:cond delay="5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6" presetClass="emph" presetSubtype="0" fill="hold" grpId="2" nodeType="withEffect">
                                  <p:stCondLst>
                                    <p:cond delay="500"/>
                                  </p:stCondLst>
                                  <p:childTnLst>
                                    <p:animScale>
                                      <p:cBhvr>
                                        <p:cTn id="24" dur="10" fill="hold"/>
                                        <p:tgtEl>
                                          <p:spTgt spid="38"/>
                                        </p:tgtEl>
                                      </p:cBhvr>
                                      <p:by x="80000" y="80000"/>
                                    </p:animScale>
                                  </p:childTnLst>
                                </p:cTn>
                              </p:par>
                              <p:par>
                                <p:cTn id="25" presetID="6" presetClass="emph" presetSubtype="0" decel="100000" fill="hold" grpId="3" nodeType="withEffect">
                                  <p:stCondLst>
                                    <p:cond delay="500"/>
                                  </p:stCondLst>
                                  <p:childTnLst>
                                    <p:animScale>
                                      <p:cBhvr>
                                        <p:cTn id="26" dur="750" fill="hold"/>
                                        <p:tgtEl>
                                          <p:spTgt spid="3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38" grpId="3"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F2C8621-98EF-48A9-AFEE-45399C6BEA86}"/>
              </a:ext>
            </a:extLst>
          </p:cNvPr>
          <p:cNvGrpSpPr/>
          <p:nvPr/>
        </p:nvGrpSpPr>
        <p:grpSpPr>
          <a:xfrm>
            <a:off x="2102665" y="1454050"/>
            <a:ext cx="8146399" cy="4696071"/>
            <a:chOff x="2046107" y="1356388"/>
            <a:chExt cx="8146399" cy="5120640"/>
          </a:xfrm>
        </p:grpSpPr>
        <p:cxnSp>
          <p:nvCxnSpPr>
            <p:cNvPr id="86" name="Straight Connector 85">
              <a:extLst>
                <a:ext uri="{FF2B5EF4-FFF2-40B4-BE49-F238E27FC236}">
                  <a16:creationId xmlns:a16="http://schemas.microsoft.com/office/drawing/2014/main" id="{E084ED47-91E8-4764-925F-FDD292D09A18}"/>
                </a:ext>
              </a:extLst>
            </p:cNvPr>
            <p:cNvCxnSpPr>
              <a:cxnSpLocks/>
            </p:cNvCxnSpPr>
            <p:nvPr/>
          </p:nvCxnSpPr>
          <p:spPr>
            <a:xfrm>
              <a:off x="20461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2934CB1-7C15-4BA9-B11D-6E642737E727}"/>
                </a:ext>
              </a:extLst>
            </p:cNvPr>
            <p:cNvCxnSpPr>
              <a:cxnSpLocks/>
            </p:cNvCxnSpPr>
            <p:nvPr/>
          </p:nvCxnSpPr>
          <p:spPr>
            <a:xfrm>
              <a:off x="10192506"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D58EAA6-2512-451F-BBBE-96DD3B879001}"/>
                </a:ext>
              </a:extLst>
            </p:cNvPr>
            <p:cNvCxnSpPr>
              <a:cxnSpLocks/>
            </p:cNvCxnSpPr>
            <p:nvPr/>
          </p:nvCxnSpPr>
          <p:spPr>
            <a:xfrm>
              <a:off x="81559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61A763E-B64E-4BD6-B875-77F4052A79A2}"/>
                </a:ext>
              </a:extLst>
            </p:cNvPr>
            <p:cNvCxnSpPr>
              <a:cxnSpLocks/>
            </p:cNvCxnSpPr>
            <p:nvPr/>
          </p:nvCxnSpPr>
          <p:spPr>
            <a:xfrm>
              <a:off x="61193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5BD277-5A11-4194-AFCE-F6250BD030F7}"/>
                </a:ext>
              </a:extLst>
            </p:cNvPr>
            <p:cNvCxnSpPr>
              <a:cxnSpLocks/>
            </p:cNvCxnSpPr>
            <p:nvPr/>
          </p:nvCxnSpPr>
          <p:spPr>
            <a:xfrm>
              <a:off x="40827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 name="Rounded Rectangle 18">
            <a:extLst>
              <a:ext uri="{FF2B5EF4-FFF2-40B4-BE49-F238E27FC236}">
                <a16:creationId xmlns:a16="http://schemas.microsoft.com/office/drawing/2014/main" id="{DCC82D85-FA70-B1C5-1118-EB4DFB0C06F2}"/>
              </a:ext>
            </a:extLst>
          </p:cNvPr>
          <p:cNvSpPr/>
          <p:nvPr/>
        </p:nvSpPr>
        <p:spPr>
          <a:xfrm>
            <a:off x="252465" y="5422591"/>
            <a:ext cx="11843457" cy="1124474"/>
          </a:xfrm>
          <a:prstGeom prst="roundRect">
            <a:avLst>
              <a:gd name="adj" fmla="val 7229"/>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72" name="Rectangle: Rounded Corners 71">
            <a:extLst>
              <a:ext uri="{FF2B5EF4-FFF2-40B4-BE49-F238E27FC236}">
                <a16:creationId xmlns:a16="http://schemas.microsoft.com/office/drawing/2014/main" id="{06F89661-9CDD-4C1E-A56C-7959B63A6499}"/>
              </a:ext>
            </a:extLst>
          </p:cNvPr>
          <p:cNvSpPr/>
          <p:nvPr/>
        </p:nvSpPr>
        <p:spPr>
          <a:xfrm>
            <a:off x="1589" y="2259028"/>
            <a:ext cx="12188824" cy="1213081"/>
          </a:xfrm>
          <a:prstGeom prst="roundRect">
            <a:avLst>
              <a:gd name="adj" fmla="val 0"/>
            </a:avLst>
          </a:prstGeom>
          <a:gradFill flip="none" rotWithShape="1">
            <a:gsLst>
              <a:gs pos="0">
                <a:srgbClr val="FA1100"/>
              </a:gs>
              <a:gs pos="29000">
                <a:srgbClr val="FFC518"/>
              </a:gs>
              <a:gs pos="53000">
                <a:srgbClr val="5FDC4C"/>
              </a:gs>
              <a:gs pos="97345">
                <a:srgbClr val="F754F5"/>
              </a:gs>
              <a:gs pos="77000">
                <a:srgbClr val="4488FE"/>
              </a:gs>
            </a:gsLst>
            <a:lin ang="0" scaled="1"/>
            <a:tileRect/>
          </a:gradFill>
          <a:ln>
            <a:noFill/>
          </a:ln>
        </p:spPr>
        <p:txBody>
          <a:bodyPr rtlCol="0" anchor="ctr"/>
          <a:lstStyle/>
          <a:p>
            <a:pPr>
              <a:lnSpc>
                <a:spcPct val="85000"/>
              </a:lnSpc>
              <a:defRPr/>
            </a:pPr>
            <a:endParaRPr lang="en-GB" sz="2400" kern="0">
              <a:solidFill>
                <a:srgbClr val="FFFFFF"/>
              </a:solidFill>
              <a:latin typeface="Adobe Clean ExtraBold"/>
            </a:endParaRPr>
          </a:p>
        </p:txBody>
      </p:sp>
      <p:sp>
        <p:nvSpPr>
          <p:cNvPr id="3" name="Title 2">
            <a:extLst>
              <a:ext uri="{FF2B5EF4-FFF2-40B4-BE49-F238E27FC236}">
                <a16:creationId xmlns:a16="http://schemas.microsoft.com/office/drawing/2014/main" id="{66A9FC50-06DF-6345-A60F-349CD2E7185D}"/>
              </a:ext>
            </a:extLst>
          </p:cNvPr>
          <p:cNvSpPr>
            <a:spLocks noGrp="1"/>
          </p:cNvSpPr>
          <p:nvPr>
            <p:ph type="title"/>
          </p:nvPr>
        </p:nvSpPr>
        <p:spPr>
          <a:xfrm>
            <a:off x="310897" y="312663"/>
            <a:ext cx="9518902" cy="646189"/>
          </a:xfrm>
        </p:spPr>
        <p:txBody>
          <a:bodyPr/>
          <a:lstStyle/>
          <a:p>
            <a:r>
              <a:rPr lang="en-US">
                <a:solidFill>
                  <a:schemeClr val="accent6"/>
                </a:solidFill>
              </a:rPr>
              <a:t>Foster creativity, drive engagement, and build career-relevant skills with Adobe Express and Creative Cloud</a:t>
            </a:r>
          </a:p>
        </p:txBody>
      </p:sp>
      <p:grpSp>
        <p:nvGrpSpPr>
          <p:cNvPr id="28" name="Group 27">
            <a:extLst>
              <a:ext uri="{FF2B5EF4-FFF2-40B4-BE49-F238E27FC236}">
                <a16:creationId xmlns:a16="http://schemas.microsoft.com/office/drawing/2014/main" id="{FEEE1D92-138D-402E-A662-307BB65C9857}"/>
              </a:ext>
            </a:extLst>
          </p:cNvPr>
          <p:cNvGrpSpPr/>
          <p:nvPr/>
        </p:nvGrpSpPr>
        <p:grpSpPr>
          <a:xfrm>
            <a:off x="6435468" y="5838544"/>
            <a:ext cx="1519683" cy="421732"/>
            <a:chOff x="6362799" y="4458403"/>
            <a:chExt cx="1563746" cy="433960"/>
          </a:xfrm>
        </p:grpSpPr>
        <p:pic>
          <p:nvPicPr>
            <p:cNvPr id="147" name="Graphic 146">
              <a:extLst>
                <a:ext uri="{FF2B5EF4-FFF2-40B4-BE49-F238E27FC236}">
                  <a16:creationId xmlns:a16="http://schemas.microsoft.com/office/drawing/2014/main" id="{3974E007-B0F1-634B-A02E-3ADB9F6E3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0728" y="4458403"/>
              <a:ext cx="444809" cy="433960"/>
            </a:xfrm>
            <a:prstGeom prst="rect">
              <a:avLst/>
            </a:prstGeom>
          </p:spPr>
        </p:pic>
        <p:pic>
          <p:nvPicPr>
            <p:cNvPr id="148" name="Graphic 147">
              <a:extLst>
                <a:ext uri="{FF2B5EF4-FFF2-40B4-BE49-F238E27FC236}">
                  <a16:creationId xmlns:a16="http://schemas.microsoft.com/office/drawing/2014/main" id="{698D7E58-ECAC-4E48-9EE5-54ADF45BB1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1736" y="4458403"/>
              <a:ext cx="444809" cy="433960"/>
            </a:xfrm>
            <a:prstGeom prst="rect">
              <a:avLst/>
            </a:prstGeom>
          </p:spPr>
        </p:pic>
        <p:pic>
          <p:nvPicPr>
            <p:cNvPr id="151" name="Graphic 150">
              <a:extLst>
                <a:ext uri="{FF2B5EF4-FFF2-40B4-BE49-F238E27FC236}">
                  <a16:creationId xmlns:a16="http://schemas.microsoft.com/office/drawing/2014/main" id="{166C9959-48BB-3B4A-B592-0B200C6D42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2799" y="4458403"/>
              <a:ext cx="444809" cy="433960"/>
            </a:xfrm>
            <a:prstGeom prst="rect">
              <a:avLst/>
            </a:prstGeom>
          </p:spPr>
        </p:pic>
      </p:grpSp>
      <p:grpSp>
        <p:nvGrpSpPr>
          <p:cNvPr id="26" name="Group 25">
            <a:extLst>
              <a:ext uri="{FF2B5EF4-FFF2-40B4-BE49-F238E27FC236}">
                <a16:creationId xmlns:a16="http://schemas.microsoft.com/office/drawing/2014/main" id="{1C1E01BA-D75C-422F-90C6-96866A5C2849}"/>
              </a:ext>
            </a:extLst>
          </p:cNvPr>
          <p:cNvGrpSpPr/>
          <p:nvPr/>
        </p:nvGrpSpPr>
        <p:grpSpPr>
          <a:xfrm>
            <a:off x="2534593" y="5838544"/>
            <a:ext cx="980784" cy="421842"/>
            <a:chOff x="2252188" y="4444577"/>
            <a:chExt cx="1009223" cy="434074"/>
          </a:xfrm>
        </p:grpSpPr>
        <p:pic>
          <p:nvPicPr>
            <p:cNvPr id="92" name="Graphic 91">
              <a:extLst>
                <a:ext uri="{FF2B5EF4-FFF2-40B4-BE49-F238E27FC236}">
                  <a16:creationId xmlns:a16="http://schemas.microsoft.com/office/drawing/2014/main" id="{B5C13497-53D6-344F-AC74-0CDDEA9F3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6602" y="4444634"/>
              <a:ext cx="444809" cy="433960"/>
            </a:xfrm>
            <a:prstGeom prst="rect">
              <a:avLst/>
            </a:prstGeom>
          </p:spPr>
        </p:pic>
        <p:pic>
          <p:nvPicPr>
            <p:cNvPr id="93" name="Graphic 92">
              <a:extLst>
                <a:ext uri="{FF2B5EF4-FFF2-40B4-BE49-F238E27FC236}">
                  <a16:creationId xmlns:a16="http://schemas.microsoft.com/office/drawing/2014/main" id="{512C3ACD-C4CE-6841-B214-9F6FF6FBF4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52188" y="4444577"/>
              <a:ext cx="444925" cy="434074"/>
            </a:xfrm>
            <a:prstGeom prst="rect">
              <a:avLst/>
            </a:prstGeom>
          </p:spPr>
        </p:pic>
      </p:grpSp>
      <p:pic>
        <p:nvPicPr>
          <p:cNvPr id="70" name="Graphic 69">
            <a:extLst>
              <a:ext uri="{FF2B5EF4-FFF2-40B4-BE49-F238E27FC236}">
                <a16:creationId xmlns:a16="http://schemas.microsoft.com/office/drawing/2014/main" id="{877AAC22-601F-CD47-A4C1-625450EB3C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6429" y="5803295"/>
            <a:ext cx="432388" cy="421843"/>
          </a:xfrm>
          <a:prstGeom prst="rect">
            <a:avLst/>
          </a:prstGeom>
        </p:spPr>
      </p:pic>
      <p:pic>
        <p:nvPicPr>
          <p:cNvPr id="154" name="Graphic 153">
            <a:extLst>
              <a:ext uri="{FF2B5EF4-FFF2-40B4-BE49-F238E27FC236}">
                <a16:creationId xmlns:a16="http://schemas.microsoft.com/office/drawing/2014/main" id="{89671387-F9C3-6643-BBEB-46CB66E35E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08298" y="4522235"/>
            <a:ext cx="432275" cy="421731"/>
          </a:xfrm>
          <a:prstGeom prst="rect">
            <a:avLst/>
          </a:prstGeom>
        </p:spPr>
      </p:pic>
      <p:grpSp>
        <p:nvGrpSpPr>
          <p:cNvPr id="27" name="Group 26">
            <a:extLst>
              <a:ext uri="{FF2B5EF4-FFF2-40B4-BE49-F238E27FC236}">
                <a16:creationId xmlns:a16="http://schemas.microsoft.com/office/drawing/2014/main" id="{F945A5DB-408A-497A-8F7A-754D48908159}"/>
              </a:ext>
            </a:extLst>
          </p:cNvPr>
          <p:cNvGrpSpPr/>
          <p:nvPr/>
        </p:nvGrpSpPr>
        <p:grpSpPr>
          <a:xfrm>
            <a:off x="4351552" y="4517006"/>
            <a:ext cx="1587884" cy="434581"/>
            <a:chOff x="4244508" y="4440302"/>
            <a:chExt cx="1633926" cy="447182"/>
          </a:xfrm>
        </p:grpSpPr>
        <p:pic>
          <p:nvPicPr>
            <p:cNvPr id="7" name="Picture 6" descr="Icon&#10;&#10;Description automatically generated">
              <a:extLst>
                <a:ext uri="{FF2B5EF4-FFF2-40B4-BE49-F238E27FC236}">
                  <a16:creationId xmlns:a16="http://schemas.microsoft.com/office/drawing/2014/main" id="{72E405E1-57D0-7740-B15F-A7CC07D6503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7872" t="8671" r="18206" b="8671"/>
            <a:stretch/>
          </p:blipFill>
          <p:spPr>
            <a:xfrm>
              <a:off x="4836233" y="4440302"/>
              <a:ext cx="454201" cy="440834"/>
            </a:xfrm>
            <a:prstGeom prst="rect">
              <a:avLst/>
            </a:prstGeom>
            <a:ln>
              <a:solidFill>
                <a:schemeClr val="bg1">
                  <a:lumMod val="85000"/>
                </a:schemeClr>
              </a:solidFill>
            </a:ln>
          </p:spPr>
        </p:pic>
        <p:pic>
          <p:nvPicPr>
            <p:cNvPr id="9" name="Picture 8" descr="Icon&#10;&#10;Description automatically generated">
              <a:extLst>
                <a:ext uri="{FF2B5EF4-FFF2-40B4-BE49-F238E27FC236}">
                  <a16:creationId xmlns:a16="http://schemas.microsoft.com/office/drawing/2014/main" id="{706A8925-8CA4-A947-BE44-42AD82E5191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18111" r="18241"/>
            <a:stretch/>
          </p:blipFill>
          <p:spPr>
            <a:xfrm>
              <a:off x="5444975" y="4444634"/>
              <a:ext cx="433459" cy="435851"/>
            </a:xfrm>
            <a:prstGeom prst="rect">
              <a:avLst/>
            </a:prstGeom>
            <a:ln>
              <a:solidFill>
                <a:schemeClr val="bg1">
                  <a:lumMod val="85000"/>
                </a:schemeClr>
              </a:solidFill>
            </a:ln>
          </p:spPr>
        </p:pic>
        <p:grpSp>
          <p:nvGrpSpPr>
            <p:cNvPr id="59" name="Group 58">
              <a:extLst>
                <a:ext uri="{FF2B5EF4-FFF2-40B4-BE49-F238E27FC236}">
                  <a16:creationId xmlns:a16="http://schemas.microsoft.com/office/drawing/2014/main" id="{6670A7AF-C767-F94C-964D-1726B6D94064}"/>
                </a:ext>
              </a:extLst>
            </p:cNvPr>
            <p:cNvGrpSpPr>
              <a:grpSpLocks noChangeAspect="1"/>
            </p:cNvGrpSpPr>
            <p:nvPr/>
          </p:nvGrpSpPr>
          <p:grpSpPr>
            <a:xfrm>
              <a:off x="4244508" y="4444577"/>
              <a:ext cx="457200" cy="442907"/>
              <a:chOff x="306857" y="2533307"/>
              <a:chExt cx="1191871" cy="1154610"/>
            </a:xfrm>
          </p:grpSpPr>
          <p:sp>
            <p:nvSpPr>
              <p:cNvPr id="60" name="Freeform: Shape 103">
                <a:extLst>
                  <a:ext uri="{FF2B5EF4-FFF2-40B4-BE49-F238E27FC236}">
                    <a16:creationId xmlns:a16="http://schemas.microsoft.com/office/drawing/2014/main" id="{1851C79B-2D26-AC40-BBFB-83E689B928FB}"/>
                  </a:ext>
                </a:extLst>
              </p:cNvPr>
              <p:cNvSpPr/>
              <p:nvPr/>
            </p:nvSpPr>
            <p:spPr>
              <a:xfrm>
                <a:off x="306857" y="2533307"/>
                <a:ext cx="1191871" cy="1154610"/>
              </a:xfrm>
              <a:custGeom>
                <a:avLst/>
                <a:gdLst>
                  <a:gd name="connsiteX0" fmla="*/ 211090 w 1191871"/>
                  <a:gd name="connsiteY0" fmla="*/ 0 h 1154610"/>
                  <a:gd name="connsiteX1" fmla="*/ 980782 w 1191871"/>
                  <a:gd name="connsiteY1" fmla="*/ 0 h 1154610"/>
                  <a:gd name="connsiteX2" fmla="*/ 1191872 w 1191871"/>
                  <a:gd name="connsiteY2" fmla="*/ 209754 h 1154610"/>
                  <a:gd name="connsiteX3" fmla="*/ 1191872 w 1191871"/>
                  <a:gd name="connsiteY3" fmla="*/ 944856 h 1154610"/>
                  <a:gd name="connsiteX4" fmla="*/ 980782 w 1191871"/>
                  <a:gd name="connsiteY4" fmla="*/ 1154610 h 1154610"/>
                  <a:gd name="connsiteX5" fmla="*/ 211090 w 1191871"/>
                  <a:gd name="connsiteY5" fmla="*/ 1154610 h 1154610"/>
                  <a:gd name="connsiteX6" fmla="*/ 0 w 1191871"/>
                  <a:gd name="connsiteY6" fmla="*/ 944856 h 1154610"/>
                  <a:gd name="connsiteX7" fmla="*/ 0 w 1191871"/>
                  <a:gd name="connsiteY7" fmla="*/ 209754 h 1154610"/>
                  <a:gd name="connsiteX8" fmla="*/ 211090 w 1191871"/>
                  <a:gd name="connsiteY8" fmla="*/ 0 h 115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871" h="1154610">
                    <a:moveTo>
                      <a:pt x="211090" y="0"/>
                    </a:moveTo>
                    <a:lnTo>
                      <a:pt x="980782" y="0"/>
                    </a:lnTo>
                    <a:cubicBezTo>
                      <a:pt x="1097409" y="0"/>
                      <a:pt x="1191872" y="93866"/>
                      <a:pt x="1191872" y="209754"/>
                    </a:cubicBezTo>
                    <a:lnTo>
                      <a:pt x="1191872" y="944856"/>
                    </a:lnTo>
                    <a:cubicBezTo>
                      <a:pt x="1191872" y="1060745"/>
                      <a:pt x="1097409" y="1154610"/>
                      <a:pt x="980782" y="1154610"/>
                    </a:cubicBezTo>
                    <a:lnTo>
                      <a:pt x="211090" y="1154610"/>
                    </a:lnTo>
                    <a:cubicBezTo>
                      <a:pt x="94463" y="1154610"/>
                      <a:pt x="0" y="1060745"/>
                      <a:pt x="0" y="944856"/>
                    </a:cubicBezTo>
                    <a:lnTo>
                      <a:pt x="0" y="209754"/>
                    </a:lnTo>
                    <a:cubicBezTo>
                      <a:pt x="0" y="93866"/>
                      <a:pt x="94463" y="0"/>
                      <a:pt x="211090" y="0"/>
                    </a:cubicBezTo>
                    <a:close/>
                  </a:path>
                </a:pathLst>
              </a:custGeom>
              <a:solidFill>
                <a:srgbClr val="000B1D"/>
              </a:solidFill>
              <a:ln w="21475" cap="flat">
                <a:noFill/>
                <a:prstDash val="solid"/>
                <a:miter/>
              </a:ln>
            </p:spPr>
            <p:txBody>
              <a:bodyPr rtlCol="0" anchor="ctr"/>
              <a:lstStyle/>
              <a:p>
                <a:endParaRPr lang="en-US"/>
              </a:p>
            </p:txBody>
          </p:sp>
          <p:grpSp>
            <p:nvGrpSpPr>
              <p:cNvPr id="61" name="Graphic 31">
                <a:extLst>
                  <a:ext uri="{FF2B5EF4-FFF2-40B4-BE49-F238E27FC236}">
                    <a16:creationId xmlns:a16="http://schemas.microsoft.com/office/drawing/2014/main" id="{1A465ED8-85F7-3E4D-BCB5-BD8B88071EBF}"/>
                  </a:ext>
                </a:extLst>
              </p:cNvPr>
              <p:cNvGrpSpPr/>
              <p:nvPr/>
            </p:nvGrpSpPr>
            <p:grpSpPr>
              <a:xfrm>
                <a:off x="600550" y="2822369"/>
                <a:ext cx="619522" cy="534999"/>
                <a:chOff x="600550" y="2822369"/>
                <a:chExt cx="619522" cy="534999"/>
              </a:xfrm>
              <a:solidFill>
                <a:srgbClr val="FFFFFF"/>
              </a:solidFill>
            </p:grpSpPr>
            <p:sp>
              <p:nvSpPr>
                <p:cNvPr id="62" name="Freeform: Shape 108">
                  <a:extLst>
                    <a:ext uri="{FF2B5EF4-FFF2-40B4-BE49-F238E27FC236}">
                      <a16:creationId xmlns:a16="http://schemas.microsoft.com/office/drawing/2014/main" id="{83290E92-F731-F043-80A9-067B32C8CD1A}"/>
                    </a:ext>
                  </a:extLst>
                </p:cNvPr>
                <p:cNvSpPr/>
                <p:nvPr/>
              </p:nvSpPr>
              <p:spPr>
                <a:xfrm>
                  <a:off x="600550" y="2822369"/>
                  <a:ext cx="350368" cy="534999"/>
                </a:xfrm>
                <a:custGeom>
                  <a:avLst/>
                  <a:gdLst>
                    <a:gd name="connsiteX0" fmla="*/ 149359 w 350368"/>
                    <a:gd name="connsiteY0" fmla="*/ 534987 h 534999"/>
                    <a:gd name="connsiteX1" fmla="*/ 68236 w 350368"/>
                    <a:gd name="connsiteY1" fmla="*/ 527504 h 534999"/>
                    <a:gd name="connsiteX2" fmla="*/ 7126 w 350368"/>
                    <a:gd name="connsiteY2" fmla="*/ 508046 h 534999"/>
                    <a:gd name="connsiteX3" fmla="*/ 671 w 350368"/>
                    <a:gd name="connsiteY3" fmla="*/ 494576 h 534999"/>
                    <a:gd name="connsiteX4" fmla="*/ 671 w 350368"/>
                    <a:gd name="connsiteY4" fmla="*/ 400069 h 534999"/>
                    <a:gd name="connsiteX5" fmla="*/ 2607 w 350368"/>
                    <a:gd name="connsiteY5" fmla="*/ 395793 h 534999"/>
                    <a:gd name="connsiteX6" fmla="*/ 7771 w 350368"/>
                    <a:gd name="connsiteY6" fmla="*/ 396220 h 534999"/>
                    <a:gd name="connsiteX7" fmla="*/ 78995 w 350368"/>
                    <a:gd name="connsiteY7" fmla="*/ 427224 h 534999"/>
                    <a:gd name="connsiteX8" fmla="*/ 152586 w 350368"/>
                    <a:gd name="connsiteY8" fmla="*/ 437487 h 534999"/>
                    <a:gd name="connsiteX9" fmla="*/ 217785 w 350368"/>
                    <a:gd name="connsiteY9" fmla="*/ 423589 h 534999"/>
                    <a:gd name="connsiteX10" fmla="*/ 237367 w 350368"/>
                    <a:gd name="connsiteY10" fmla="*/ 388950 h 534999"/>
                    <a:gd name="connsiteX11" fmla="*/ 230911 w 350368"/>
                    <a:gd name="connsiteY11" fmla="*/ 364789 h 534999"/>
                    <a:gd name="connsiteX12" fmla="*/ 208533 w 350368"/>
                    <a:gd name="connsiteY12" fmla="*/ 343835 h 534999"/>
                    <a:gd name="connsiteX13" fmla="*/ 164636 w 350368"/>
                    <a:gd name="connsiteY13" fmla="*/ 322453 h 534999"/>
                    <a:gd name="connsiteX14" fmla="*/ 124613 w 350368"/>
                    <a:gd name="connsiteY14" fmla="*/ 305776 h 534999"/>
                    <a:gd name="connsiteX15" fmla="*/ 48225 w 350368"/>
                    <a:gd name="connsiteY15" fmla="*/ 261729 h 534999"/>
                    <a:gd name="connsiteX16" fmla="*/ 10354 w 350368"/>
                    <a:gd name="connsiteY16" fmla="*/ 211269 h 534999"/>
                    <a:gd name="connsiteX17" fmla="*/ 25 w 350368"/>
                    <a:gd name="connsiteY17" fmla="*/ 153324 h 534999"/>
                    <a:gd name="connsiteX18" fmla="*/ 85666 w 350368"/>
                    <a:gd name="connsiteY18" fmla="*/ 20330 h 534999"/>
                    <a:gd name="connsiteX19" fmla="*/ 191103 w 350368"/>
                    <a:gd name="connsiteY19" fmla="*/ 18 h 534999"/>
                    <a:gd name="connsiteX20" fmla="*/ 262758 w 350368"/>
                    <a:gd name="connsiteY20" fmla="*/ 4722 h 534999"/>
                    <a:gd name="connsiteX21" fmla="*/ 315907 w 350368"/>
                    <a:gd name="connsiteY21" fmla="*/ 19903 h 534999"/>
                    <a:gd name="connsiteX22" fmla="*/ 321501 w 350368"/>
                    <a:gd name="connsiteY22" fmla="*/ 30166 h 534999"/>
                    <a:gd name="connsiteX23" fmla="*/ 321501 w 350368"/>
                    <a:gd name="connsiteY23" fmla="*/ 119969 h 534999"/>
                    <a:gd name="connsiteX24" fmla="*/ 319565 w 350368"/>
                    <a:gd name="connsiteY24" fmla="*/ 123604 h 534999"/>
                    <a:gd name="connsiteX25" fmla="*/ 314400 w 350368"/>
                    <a:gd name="connsiteY25" fmla="*/ 123176 h 534999"/>
                    <a:gd name="connsiteX26" fmla="*/ 258454 w 350368"/>
                    <a:gd name="connsiteY26" fmla="*/ 103291 h 534999"/>
                    <a:gd name="connsiteX27" fmla="*/ 192179 w 350368"/>
                    <a:gd name="connsiteY27" fmla="*/ 96235 h 534999"/>
                    <a:gd name="connsiteX28" fmla="*/ 153017 w 350368"/>
                    <a:gd name="connsiteY28" fmla="*/ 100298 h 534999"/>
                    <a:gd name="connsiteX29" fmla="*/ 126980 w 350368"/>
                    <a:gd name="connsiteY29" fmla="*/ 110133 h 534999"/>
                    <a:gd name="connsiteX30" fmla="*/ 112133 w 350368"/>
                    <a:gd name="connsiteY30" fmla="*/ 125314 h 534999"/>
                    <a:gd name="connsiteX31" fmla="*/ 107399 w 350368"/>
                    <a:gd name="connsiteY31" fmla="*/ 143917 h 534999"/>
                    <a:gd name="connsiteX32" fmla="*/ 114500 w 350368"/>
                    <a:gd name="connsiteY32" fmla="*/ 166581 h 534999"/>
                    <a:gd name="connsiteX33" fmla="*/ 138385 w 350368"/>
                    <a:gd name="connsiteY33" fmla="*/ 186466 h 534999"/>
                    <a:gd name="connsiteX34" fmla="*/ 184863 w 350368"/>
                    <a:gd name="connsiteY34" fmla="*/ 209986 h 534999"/>
                    <a:gd name="connsiteX35" fmla="*/ 214342 w 350368"/>
                    <a:gd name="connsiteY35" fmla="*/ 221104 h 534999"/>
                    <a:gd name="connsiteX36" fmla="*/ 296756 w 350368"/>
                    <a:gd name="connsiteY36" fmla="*/ 266861 h 534999"/>
                    <a:gd name="connsiteX37" fmla="*/ 338285 w 350368"/>
                    <a:gd name="connsiteY37" fmla="*/ 319246 h 534999"/>
                    <a:gd name="connsiteX38" fmla="*/ 350335 w 350368"/>
                    <a:gd name="connsiteY38" fmla="*/ 379970 h 534999"/>
                    <a:gd name="connsiteX39" fmla="*/ 325159 w 350368"/>
                    <a:gd name="connsiteY39" fmla="*/ 462290 h 534999"/>
                    <a:gd name="connsiteX40" fmla="*/ 255226 w 350368"/>
                    <a:gd name="connsiteY40" fmla="*/ 516813 h 534999"/>
                    <a:gd name="connsiteX41" fmla="*/ 149359 w 350368"/>
                    <a:gd name="connsiteY41" fmla="*/ 534987 h 5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0368" h="534999">
                      <a:moveTo>
                        <a:pt x="149359" y="534987"/>
                      </a:moveTo>
                      <a:cubicBezTo>
                        <a:pt x="122031" y="535201"/>
                        <a:pt x="94919" y="532635"/>
                        <a:pt x="68236" y="527504"/>
                      </a:cubicBezTo>
                      <a:cubicBezTo>
                        <a:pt x="47149" y="523441"/>
                        <a:pt x="26492" y="517027"/>
                        <a:pt x="7126" y="508046"/>
                      </a:cubicBezTo>
                      <a:cubicBezTo>
                        <a:pt x="2822" y="505908"/>
                        <a:pt x="671" y="501418"/>
                        <a:pt x="671" y="494576"/>
                      </a:cubicBezTo>
                      <a:lnTo>
                        <a:pt x="671" y="400069"/>
                      </a:lnTo>
                      <a:cubicBezTo>
                        <a:pt x="455" y="398358"/>
                        <a:pt x="1316" y="396648"/>
                        <a:pt x="2607" y="395793"/>
                      </a:cubicBezTo>
                      <a:cubicBezTo>
                        <a:pt x="4329" y="394937"/>
                        <a:pt x="6265" y="395151"/>
                        <a:pt x="7771" y="396220"/>
                      </a:cubicBezTo>
                      <a:cubicBezTo>
                        <a:pt x="29935" y="409904"/>
                        <a:pt x="53820" y="420381"/>
                        <a:pt x="78995" y="427224"/>
                      </a:cubicBezTo>
                      <a:cubicBezTo>
                        <a:pt x="102880" y="433852"/>
                        <a:pt x="127626" y="437487"/>
                        <a:pt x="152586" y="437487"/>
                      </a:cubicBezTo>
                      <a:cubicBezTo>
                        <a:pt x="182926" y="437487"/>
                        <a:pt x="204659" y="432783"/>
                        <a:pt x="217785" y="423589"/>
                      </a:cubicBezTo>
                      <a:cubicBezTo>
                        <a:pt x="229835" y="416105"/>
                        <a:pt x="237151" y="403062"/>
                        <a:pt x="237367" y="388950"/>
                      </a:cubicBezTo>
                      <a:cubicBezTo>
                        <a:pt x="237582" y="380398"/>
                        <a:pt x="235215" y="372059"/>
                        <a:pt x="230911" y="364789"/>
                      </a:cubicBezTo>
                      <a:cubicBezTo>
                        <a:pt x="225101" y="356236"/>
                        <a:pt x="217570" y="348967"/>
                        <a:pt x="208533" y="343835"/>
                      </a:cubicBezTo>
                      <a:cubicBezTo>
                        <a:pt x="194546" y="335282"/>
                        <a:pt x="179914" y="328226"/>
                        <a:pt x="164636" y="322453"/>
                      </a:cubicBezTo>
                      <a:lnTo>
                        <a:pt x="124613" y="305776"/>
                      </a:lnTo>
                      <a:cubicBezTo>
                        <a:pt x="92121" y="292091"/>
                        <a:pt x="66730" y="277338"/>
                        <a:pt x="48225" y="261729"/>
                      </a:cubicBezTo>
                      <a:cubicBezTo>
                        <a:pt x="31441" y="248259"/>
                        <a:pt x="18530" y="230940"/>
                        <a:pt x="10354" y="211269"/>
                      </a:cubicBezTo>
                      <a:cubicBezTo>
                        <a:pt x="3253" y="192667"/>
                        <a:pt x="-190" y="172996"/>
                        <a:pt x="25" y="153324"/>
                      </a:cubicBezTo>
                      <a:cubicBezTo>
                        <a:pt x="-1051" y="95808"/>
                        <a:pt x="32732" y="43423"/>
                        <a:pt x="85666" y="20330"/>
                      </a:cubicBezTo>
                      <a:cubicBezTo>
                        <a:pt x="113854" y="6860"/>
                        <a:pt x="149143" y="18"/>
                        <a:pt x="191103" y="18"/>
                      </a:cubicBezTo>
                      <a:cubicBezTo>
                        <a:pt x="214988" y="-196"/>
                        <a:pt x="238873" y="1515"/>
                        <a:pt x="262758" y="4722"/>
                      </a:cubicBezTo>
                      <a:cubicBezTo>
                        <a:pt x="281263" y="6860"/>
                        <a:pt x="299123" y="11992"/>
                        <a:pt x="315907" y="19903"/>
                      </a:cubicBezTo>
                      <a:cubicBezTo>
                        <a:pt x="319565" y="22041"/>
                        <a:pt x="321716" y="26104"/>
                        <a:pt x="321501" y="30166"/>
                      </a:cubicBezTo>
                      <a:lnTo>
                        <a:pt x="321501" y="119969"/>
                      </a:lnTo>
                      <a:cubicBezTo>
                        <a:pt x="321286" y="121466"/>
                        <a:pt x="320640" y="122749"/>
                        <a:pt x="319565" y="123604"/>
                      </a:cubicBezTo>
                      <a:cubicBezTo>
                        <a:pt x="318274" y="124887"/>
                        <a:pt x="316552" y="124887"/>
                        <a:pt x="314400" y="123176"/>
                      </a:cubicBezTo>
                      <a:cubicBezTo>
                        <a:pt x="296756" y="114196"/>
                        <a:pt x="277820" y="107354"/>
                        <a:pt x="258454" y="103291"/>
                      </a:cubicBezTo>
                      <a:cubicBezTo>
                        <a:pt x="236721" y="98374"/>
                        <a:pt x="214342" y="96022"/>
                        <a:pt x="192179" y="96235"/>
                      </a:cubicBezTo>
                      <a:cubicBezTo>
                        <a:pt x="179053" y="96022"/>
                        <a:pt x="165927" y="97304"/>
                        <a:pt x="153017" y="100298"/>
                      </a:cubicBezTo>
                      <a:cubicBezTo>
                        <a:pt x="143979" y="102436"/>
                        <a:pt x="135157" y="105643"/>
                        <a:pt x="126980" y="110133"/>
                      </a:cubicBezTo>
                      <a:cubicBezTo>
                        <a:pt x="120740" y="113768"/>
                        <a:pt x="115576" y="118900"/>
                        <a:pt x="112133" y="125314"/>
                      </a:cubicBezTo>
                      <a:cubicBezTo>
                        <a:pt x="109120" y="131087"/>
                        <a:pt x="107399" y="137502"/>
                        <a:pt x="107399" y="143917"/>
                      </a:cubicBezTo>
                      <a:cubicBezTo>
                        <a:pt x="107184" y="152042"/>
                        <a:pt x="109766" y="159953"/>
                        <a:pt x="114500" y="166581"/>
                      </a:cubicBezTo>
                      <a:cubicBezTo>
                        <a:pt x="121170" y="174706"/>
                        <a:pt x="129132" y="181548"/>
                        <a:pt x="138385" y="186466"/>
                      </a:cubicBezTo>
                      <a:cubicBezTo>
                        <a:pt x="153447" y="195019"/>
                        <a:pt x="168940" y="202930"/>
                        <a:pt x="184863" y="209986"/>
                      </a:cubicBezTo>
                      <a:lnTo>
                        <a:pt x="214342" y="221104"/>
                      </a:lnTo>
                      <a:cubicBezTo>
                        <a:pt x="249416" y="235430"/>
                        <a:pt x="276959" y="250611"/>
                        <a:pt x="296756" y="266861"/>
                      </a:cubicBezTo>
                      <a:cubicBezTo>
                        <a:pt x="314615" y="280759"/>
                        <a:pt x="329032" y="298720"/>
                        <a:pt x="338285" y="319246"/>
                      </a:cubicBezTo>
                      <a:cubicBezTo>
                        <a:pt x="346462" y="338490"/>
                        <a:pt x="350550" y="359230"/>
                        <a:pt x="350335" y="379970"/>
                      </a:cubicBezTo>
                      <a:cubicBezTo>
                        <a:pt x="350981" y="409263"/>
                        <a:pt x="342158" y="438128"/>
                        <a:pt x="325159" y="462290"/>
                      </a:cubicBezTo>
                      <a:cubicBezTo>
                        <a:pt x="307515" y="486665"/>
                        <a:pt x="283199" y="505480"/>
                        <a:pt x="255226" y="516813"/>
                      </a:cubicBezTo>
                      <a:cubicBezTo>
                        <a:pt x="225101" y="528573"/>
                        <a:pt x="189812" y="534987"/>
                        <a:pt x="149359" y="534987"/>
                      </a:cubicBezTo>
                      <a:close/>
                    </a:path>
                  </a:pathLst>
                </a:custGeom>
                <a:solidFill>
                  <a:srgbClr val="FFFFFF"/>
                </a:solidFill>
                <a:ln w="21475" cap="flat">
                  <a:noFill/>
                  <a:prstDash val="solid"/>
                  <a:miter/>
                </a:ln>
              </p:spPr>
              <p:txBody>
                <a:bodyPr rtlCol="0" anchor="ctr"/>
                <a:lstStyle/>
                <a:p>
                  <a:endParaRPr lang="en-US"/>
                </a:p>
              </p:txBody>
            </p:sp>
            <p:sp>
              <p:nvSpPr>
                <p:cNvPr id="63" name="Freeform: Shape 109">
                  <a:extLst>
                    <a:ext uri="{FF2B5EF4-FFF2-40B4-BE49-F238E27FC236}">
                      <a16:creationId xmlns:a16="http://schemas.microsoft.com/office/drawing/2014/main" id="{363ECC16-6928-574D-8998-12E3B5EBF91A}"/>
                    </a:ext>
                  </a:extLst>
                </p:cNvPr>
                <p:cNvSpPr/>
                <p:nvPr/>
              </p:nvSpPr>
              <p:spPr>
                <a:xfrm>
                  <a:off x="977567" y="2839171"/>
                  <a:ext cx="242505" cy="518184"/>
                </a:xfrm>
                <a:custGeom>
                  <a:avLst/>
                  <a:gdLst>
                    <a:gd name="connsiteX0" fmla="*/ 242506 w 242505"/>
                    <a:gd name="connsiteY0" fmla="*/ 431589 h 518184"/>
                    <a:gd name="connsiteX1" fmla="*/ 242506 w 242505"/>
                    <a:gd name="connsiteY1" fmla="*/ 496803 h 518184"/>
                    <a:gd name="connsiteX2" fmla="*/ 236050 w 242505"/>
                    <a:gd name="connsiteY2" fmla="*/ 507066 h 518184"/>
                    <a:gd name="connsiteX3" fmla="*/ 203989 w 242505"/>
                    <a:gd name="connsiteY3" fmla="*/ 514977 h 518184"/>
                    <a:gd name="connsiteX4" fmla="*/ 165687 w 242505"/>
                    <a:gd name="connsiteY4" fmla="*/ 518185 h 518184"/>
                    <a:gd name="connsiteX5" fmla="*/ 84135 w 242505"/>
                    <a:gd name="connsiteY5" fmla="*/ 491244 h 518184"/>
                    <a:gd name="connsiteX6" fmla="*/ 54655 w 242505"/>
                    <a:gd name="connsiteY6" fmla="*/ 404648 h 518184"/>
                    <a:gd name="connsiteX7" fmla="*/ 54655 w 242505"/>
                    <a:gd name="connsiteY7" fmla="*/ 206654 h 518184"/>
                    <a:gd name="connsiteX8" fmla="*/ 6455 w 242505"/>
                    <a:gd name="connsiteY8" fmla="*/ 206654 h 518184"/>
                    <a:gd name="connsiteX9" fmla="*/ 0 w 242505"/>
                    <a:gd name="connsiteY9" fmla="*/ 199598 h 518184"/>
                    <a:gd name="connsiteX10" fmla="*/ 646 w 242505"/>
                    <a:gd name="connsiteY10" fmla="*/ 121341 h 518184"/>
                    <a:gd name="connsiteX11" fmla="*/ 7746 w 242505"/>
                    <a:gd name="connsiteY11" fmla="*/ 114926 h 518184"/>
                    <a:gd name="connsiteX12" fmla="*/ 55946 w 242505"/>
                    <a:gd name="connsiteY12" fmla="*/ 114926 h 518184"/>
                    <a:gd name="connsiteX13" fmla="*/ 57237 w 242505"/>
                    <a:gd name="connsiteY13" fmla="*/ 84137 h 518184"/>
                    <a:gd name="connsiteX14" fmla="*/ 60465 w 242505"/>
                    <a:gd name="connsiteY14" fmla="*/ 48429 h 518184"/>
                    <a:gd name="connsiteX15" fmla="*/ 64123 w 242505"/>
                    <a:gd name="connsiteY15" fmla="*/ 19350 h 518184"/>
                    <a:gd name="connsiteX16" fmla="*/ 66490 w 242505"/>
                    <a:gd name="connsiteY16" fmla="*/ 15074 h 518184"/>
                    <a:gd name="connsiteX17" fmla="*/ 70578 w 242505"/>
                    <a:gd name="connsiteY17" fmla="*/ 12294 h 518184"/>
                    <a:gd name="connsiteX18" fmla="*/ 165687 w 242505"/>
                    <a:gd name="connsiteY18" fmla="*/ 321 h 518184"/>
                    <a:gd name="connsiteX19" fmla="*/ 169776 w 242505"/>
                    <a:gd name="connsiteY19" fmla="*/ 321 h 518184"/>
                    <a:gd name="connsiteX20" fmla="*/ 171282 w 242505"/>
                    <a:gd name="connsiteY20" fmla="*/ 5025 h 518184"/>
                    <a:gd name="connsiteX21" fmla="*/ 168915 w 242505"/>
                    <a:gd name="connsiteY21" fmla="*/ 54630 h 518184"/>
                    <a:gd name="connsiteX22" fmla="*/ 167839 w 242505"/>
                    <a:gd name="connsiteY22" fmla="*/ 114713 h 518184"/>
                    <a:gd name="connsiteX23" fmla="*/ 237772 w 242505"/>
                    <a:gd name="connsiteY23" fmla="*/ 114713 h 518184"/>
                    <a:gd name="connsiteX24" fmla="*/ 242506 w 242505"/>
                    <a:gd name="connsiteY24" fmla="*/ 121127 h 518184"/>
                    <a:gd name="connsiteX25" fmla="*/ 241860 w 242505"/>
                    <a:gd name="connsiteY25" fmla="*/ 200881 h 518184"/>
                    <a:gd name="connsiteX26" fmla="*/ 237772 w 242505"/>
                    <a:gd name="connsiteY26" fmla="*/ 206440 h 518184"/>
                    <a:gd name="connsiteX27" fmla="*/ 167193 w 242505"/>
                    <a:gd name="connsiteY27" fmla="*/ 206440 h 518184"/>
                    <a:gd name="connsiteX28" fmla="*/ 167193 w 242505"/>
                    <a:gd name="connsiteY28" fmla="*/ 377493 h 518184"/>
                    <a:gd name="connsiteX29" fmla="*/ 175155 w 242505"/>
                    <a:gd name="connsiteY29" fmla="*/ 415980 h 518184"/>
                    <a:gd name="connsiteX30" fmla="*/ 209153 w 242505"/>
                    <a:gd name="connsiteY30" fmla="*/ 427526 h 518184"/>
                    <a:gd name="connsiteX31" fmla="*/ 222709 w 242505"/>
                    <a:gd name="connsiteY31" fmla="*/ 427099 h 518184"/>
                    <a:gd name="connsiteX32" fmla="*/ 235405 w 242505"/>
                    <a:gd name="connsiteY32" fmla="*/ 425816 h 518184"/>
                    <a:gd name="connsiteX33" fmla="*/ 239709 w 242505"/>
                    <a:gd name="connsiteY33" fmla="*/ 426244 h 518184"/>
                    <a:gd name="connsiteX34" fmla="*/ 242506 w 242505"/>
                    <a:gd name="connsiteY34" fmla="*/ 431589 h 5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505" h="518184">
                      <a:moveTo>
                        <a:pt x="242506" y="431589"/>
                      </a:moveTo>
                      <a:lnTo>
                        <a:pt x="242506" y="496803"/>
                      </a:lnTo>
                      <a:cubicBezTo>
                        <a:pt x="242506" y="502576"/>
                        <a:pt x="240354" y="505997"/>
                        <a:pt x="236050" y="507066"/>
                      </a:cubicBezTo>
                      <a:cubicBezTo>
                        <a:pt x="225507" y="510273"/>
                        <a:pt x="214963" y="513053"/>
                        <a:pt x="203989" y="514977"/>
                      </a:cubicBezTo>
                      <a:cubicBezTo>
                        <a:pt x="191293" y="517116"/>
                        <a:pt x="178383" y="518185"/>
                        <a:pt x="165687" y="518185"/>
                      </a:cubicBezTo>
                      <a:cubicBezTo>
                        <a:pt x="131043" y="518185"/>
                        <a:pt x="103931" y="509204"/>
                        <a:pt x="84135" y="491244"/>
                      </a:cubicBezTo>
                      <a:cubicBezTo>
                        <a:pt x="64338" y="473283"/>
                        <a:pt x="54655" y="444418"/>
                        <a:pt x="54655" y="404648"/>
                      </a:cubicBezTo>
                      <a:lnTo>
                        <a:pt x="54655" y="206654"/>
                      </a:lnTo>
                      <a:lnTo>
                        <a:pt x="6455" y="206654"/>
                      </a:lnTo>
                      <a:cubicBezTo>
                        <a:pt x="2152" y="206654"/>
                        <a:pt x="0" y="204302"/>
                        <a:pt x="0" y="199598"/>
                      </a:cubicBezTo>
                      <a:lnTo>
                        <a:pt x="646" y="121341"/>
                      </a:lnTo>
                      <a:cubicBezTo>
                        <a:pt x="646" y="117065"/>
                        <a:pt x="3012" y="114926"/>
                        <a:pt x="7746" y="114926"/>
                      </a:cubicBezTo>
                      <a:lnTo>
                        <a:pt x="55946" y="114926"/>
                      </a:lnTo>
                      <a:cubicBezTo>
                        <a:pt x="56377" y="105946"/>
                        <a:pt x="56592" y="96111"/>
                        <a:pt x="57237" y="84137"/>
                      </a:cubicBezTo>
                      <a:cubicBezTo>
                        <a:pt x="58098" y="72163"/>
                        <a:pt x="59174" y="60403"/>
                        <a:pt x="60465" y="48429"/>
                      </a:cubicBezTo>
                      <a:cubicBezTo>
                        <a:pt x="61756" y="36456"/>
                        <a:pt x="63047" y="26834"/>
                        <a:pt x="64123" y="19350"/>
                      </a:cubicBezTo>
                      <a:cubicBezTo>
                        <a:pt x="64553" y="17854"/>
                        <a:pt x="65414" y="16357"/>
                        <a:pt x="66490" y="15074"/>
                      </a:cubicBezTo>
                      <a:cubicBezTo>
                        <a:pt x="67566" y="13791"/>
                        <a:pt x="68857" y="12722"/>
                        <a:pt x="70578" y="12294"/>
                      </a:cubicBezTo>
                      <a:lnTo>
                        <a:pt x="165687" y="321"/>
                      </a:lnTo>
                      <a:cubicBezTo>
                        <a:pt x="166978" y="-107"/>
                        <a:pt x="168485" y="-107"/>
                        <a:pt x="169776" y="321"/>
                      </a:cubicBezTo>
                      <a:cubicBezTo>
                        <a:pt x="170851" y="748"/>
                        <a:pt x="171282" y="2459"/>
                        <a:pt x="171282" y="5025"/>
                      </a:cubicBezTo>
                      <a:cubicBezTo>
                        <a:pt x="170206" y="17212"/>
                        <a:pt x="169345" y="33676"/>
                        <a:pt x="168915" y="54630"/>
                      </a:cubicBezTo>
                      <a:cubicBezTo>
                        <a:pt x="168269" y="75584"/>
                        <a:pt x="168485" y="95255"/>
                        <a:pt x="167839" y="114713"/>
                      </a:cubicBezTo>
                      <a:lnTo>
                        <a:pt x="237772" y="114713"/>
                      </a:lnTo>
                      <a:cubicBezTo>
                        <a:pt x="241000" y="114713"/>
                        <a:pt x="242506" y="116851"/>
                        <a:pt x="242506" y="121127"/>
                      </a:cubicBezTo>
                      <a:lnTo>
                        <a:pt x="241860" y="200881"/>
                      </a:lnTo>
                      <a:cubicBezTo>
                        <a:pt x="242291" y="203447"/>
                        <a:pt x="240569" y="206012"/>
                        <a:pt x="237772" y="206440"/>
                      </a:cubicBezTo>
                      <a:lnTo>
                        <a:pt x="167193" y="206440"/>
                      </a:lnTo>
                      <a:lnTo>
                        <a:pt x="167193" y="377493"/>
                      </a:lnTo>
                      <a:cubicBezTo>
                        <a:pt x="167193" y="395454"/>
                        <a:pt x="169130" y="408283"/>
                        <a:pt x="175155" y="415980"/>
                      </a:cubicBezTo>
                      <a:cubicBezTo>
                        <a:pt x="181180" y="423678"/>
                        <a:pt x="192584" y="427526"/>
                        <a:pt x="209153" y="427526"/>
                      </a:cubicBezTo>
                      <a:cubicBezTo>
                        <a:pt x="213887" y="427526"/>
                        <a:pt x="218406" y="427313"/>
                        <a:pt x="222709" y="427099"/>
                      </a:cubicBezTo>
                      <a:cubicBezTo>
                        <a:pt x="227013" y="426885"/>
                        <a:pt x="231317" y="426457"/>
                        <a:pt x="235405" y="425816"/>
                      </a:cubicBezTo>
                      <a:cubicBezTo>
                        <a:pt x="236911" y="425174"/>
                        <a:pt x="238417" y="425388"/>
                        <a:pt x="239709" y="426244"/>
                      </a:cubicBezTo>
                      <a:cubicBezTo>
                        <a:pt x="241860" y="427099"/>
                        <a:pt x="242506" y="428809"/>
                        <a:pt x="242506" y="431589"/>
                      </a:cubicBezTo>
                      <a:close/>
                    </a:path>
                  </a:pathLst>
                </a:custGeom>
                <a:solidFill>
                  <a:srgbClr val="FFFFFF"/>
                </a:solidFill>
                <a:ln w="21475" cap="flat">
                  <a:noFill/>
                  <a:prstDash val="solid"/>
                  <a:miter/>
                </a:ln>
              </p:spPr>
              <p:txBody>
                <a:bodyPr rtlCol="0" anchor="ctr"/>
                <a:lstStyle/>
                <a:p>
                  <a:endParaRPr lang="en-US"/>
                </a:p>
              </p:txBody>
            </p:sp>
          </p:grpSp>
        </p:grpSp>
      </p:grpSp>
      <p:grpSp>
        <p:nvGrpSpPr>
          <p:cNvPr id="31" name="Group 30">
            <a:extLst>
              <a:ext uri="{FF2B5EF4-FFF2-40B4-BE49-F238E27FC236}">
                <a16:creationId xmlns:a16="http://schemas.microsoft.com/office/drawing/2014/main" id="{0F49F844-BC2D-4B76-AF60-2114996F392E}"/>
              </a:ext>
            </a:extLst>
          </p:cNvPr>
          <p:cNvGrpSpPr/>
          <p:nvPr/>
        </p:nvGrpSpPr>
        <p:grpSpPr>
          <a:xfrm>
            <a:off x="8513364" y="5546410"/>
            <a:ext cx="1539260" cy="955813"/>
            <a:chOff x="8380278" y="4518155"/>
            <a:chExt cx="1583891" cy="983527"/>
          </a:xfrm>
        </p:grpSpPr>
        <p:grpSp>
          <p:nvGrpSpPr>
            <p:cNvPr id="29" name="Group 28">
              <a:extLst>
                <a:ext uri="{FF2B5EF4-FFF2-40B4-BE49-F238E27FC236}">
                  <a16:creationId xmlns:a16="http://schemas.microsoft.com/office/drawing/2014/main" id="{BDF400CE-A2BE-49BA-A605-1AB2375568FD}"/>
                </a:ext>
              </a:extLst>
            </p:cNvPr>
            <p:cNvGrpSpPr/>
            <p:nvPr/>
          </p:nvGrpSpPr>
          <p:grpSpPr>
            <a:xfrm>
              <a:off x="8691278" y="4518155"/>
              <a:ext cx="972988" cy="442097"/>
              <a:chOff x="8676066" y="4518155"/>
              <a:chExt cx="972988" cy="442097"/>
            </a:xfrm>
          </p:grpSpPr>
          <p:pic>
            <p:nvPicPr>
              <p:cNvPr id="149" name="Graphic 148">
                <a:extLst>
                  <a:ext uri="{FF2B5EF4-FFF2-40B4-BE49-F238E27FC236}">
                    <a16:creationId xmlns:a16="http://schemas.microsoft.com/office/drawing/2014/main" id="{7A4371DE-589F-D740-8281-D9EB366540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04245" y="4518155"/>
                <a:ext cx="444809" cy="433960"/>
              </a:xfrm>
              <a:prstGeom prst="rect">
                <a:avLst/>
              </a:prstGeom>
            </p:spPr>
          </p:pic>
          <p:pic>
            <p:nvPicPr>
              <p:cNvPr id="152" name="Graphic 151">
                <a:extLst>
                  <a:ext uri="{FF2B5EF4-FFF2-40B4-BE49-F238E27FC236}">
                    <a16:creationId xmlns:a16="http://schemas.microsoft.com/office/drawing/2014/main" id="{C72189AF-5676-3241-85C1-A169996CB0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76066" y="4526292"/>
                <a:ext cx="444809" cy="433960"/>
              </a:xfrm>
              <a:prstGeom prst="rect">
                <a:avLst/>
              </a:prstGeom>
            </p:spPr>
          </p:pic>
        </p:grpSp>
        <p:grpSp>
          <p:nvGrpSpPr>
            <p:cNvPr id="30" name="Group 29">
              <a:extLst>
                <a:ext uri="{FF2B5EF4-FFF2-40B4-BE49-F238E27FC236}">
                  <a16:creationId xmlns:a16="http://schemas.microsoft.com/office/drawing/2014/main" id="{29819188-2251-46F1-9F8B-E9629DF06213}"/>
                </a:ext>
              </a:extLst>
            </p:cNvPr>
            <p:cNvGrpSpPr/>
            <p:nvPr/>
          </p:nvGrpSpPr>
          <p:grpSpPr>
            <a:xfrm>
              <a:off x="8380278" y="5055634"/>
              <a:ext cx="1583891" cy="446048"/>
              <a:chOff x="8393212" y="5055634"/>
              <a:chExt cx="1583891" cy="446048"/>
            </a:xfrm>
          </p:grpSpPr>
          <p:pic>
            <p:nvPicPr>
              <p:cNvPr id="146" name="Graphic 145">
                <a:extLst>
                  <a:ext uri="{FF2B5EF4-FFF2-40B4-BE49-F238E27FC236}">
                    <a16:creationId xmlns:a16="http://schemas.microsoft.com/office/drawing/2014/main" id="{865BDF91-8BDC-3E42-99AA-B4B6C5AD55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93212" y="5064718"/>
                <a:ext cx="444809" cy="433960"/>
              </a:xfrm>
              <a:prstGeom prst="rect">
                <a:avLst/>
              </a:prstGeom>
            </p:spPr>
          </p:pic>
          <p:pic>
            <p:nvPicPr>
              <p:cNvPr id="150" name="Picture 149" descr="Logo&#10;&#10;Description automatically generated">
                <a:extLst>
                  <a:ext uri="{FF2B5EF4-FFF2-40B4-BE49-F238E27FC236}">
                    <a16:creationId xmlns:a16="http://schemas.microsoft.com/office/drawing/2014/main" id="{56E21DDE-579C-CE49-8800-8BE2DFA2FF3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955407" y="5062235"/>
                <a:ext cx="449689" cy="438927"/>
              </a:xfrm>
              <a:prstGeom prst="rect">
                <a:avLst/>
              </a:prstGeom>
              <a:ln>
                <a:solidFill>
                  <a:schemeClr val="bg1">
                    <a:lumMod val="85000"/>
                  </a:schemeClr>
                </a:solidFill>
              </a:ln>
            </p:spPr>
          </p:pic>
          <p:pic>
            <p:nvPicPr>
              <p:cNvPr id="64" name="Graphic 63">
                <a:extLst>
                  <a:ext uri="{FF2B5EF4-FFF2-40B4-BE49-F238E27FC236}">
                    <a16:creationId xmlns:a16="http://schemas.microsoft.com/office/drawing/2014/main" id="{E008F908-9E5C-FD4A-BBF1-3FE6524C268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19903" y="5055634"/>
                <a:ext cx="457200" cy="446048"/>
              </a:xfrm>
              <a:prstGeom prst="rect">
                <a:avLst/>
              </a:prstGeom>
            </p:spPr>
          </p:pic>
        </p:grpSp>
      </p:grpSp>
      <p:sp>
        <p:nvSpPr>
          <p:cNvPr id="75" name="TextBox 74">
            <a:extLst>
              <a:ext uri="{FF2B5EF4-FFF2-40B4-BE49-F238E27FC236}">
                <a16:creationId xmlns:a16="http://schemas.microsoft.com/office/drawing/2014/main" id="{053F6502-A097-4F3A-AA88-0F7AFA3A7F05}"/>
              </a:ext>
            </a:extLst>
          </p:cNvPr>
          <p:cNvSpPr txBox="1"/>
          <p:nvPr/>
        </p:nvSpPr>
        <p:spPr>
          <a:xfrm>
            <a:off x="362405" y="1406636"/>
            <a:ext cx="1578473" cy="584775"/>
          </a:xfrm>
          <a:prstGeom prst="rect">
            <a:avLst/>
          </a:prstGeom>
          <a:noFill/>
        </p:spPr>
        <p:txBody>
          <a:bodyPr wrap="square">
            <a:spAutoFit/>
          </a:bodyPr>
          <a:lstStyle/>
          <a:p>
            <a:pPr algn="ctr">
              <a:spcBef>
                <a:spcPts val="1400"/>
              </a:spcBef>
            </a:pPr>
            <a:r>
              <a:rPr lang="en-US" sz="1600">
                <a:solidFill>
                  <a:srgbClr val="000000"/>
                </a:solidFill>
                <a:latin typeface="+mj-lt"/>
              </a:rPr>
              <a:t>Presentations and reports</a:t>
            </a:r>
            <a:endParaRPr lang="en-US" sz="1600">
              <a:latin typeface="+mj-lt"/>
            </a:endParaRPr>
          </a:p>
        </p:txBody>
      </p:sp>
      <p:sp>
        <p:nvSpPr>
          <p:cNvPr id="101" name="TextBox 100">
            <a:extLst>
              <a:ext uri="{FF2B5EF4-FFF2-40B4-BE49-F238E27FC236}">
                <a16:creationId xmlns:a16="http://schemas.microsoft.com/office/drawing/2014/main" id="{9A3C6ECC-B60B-4C36-9222-BA18653E54BD}"/>
              </a:ext>
            </a:extLst>
          </p:cNvPr>
          <p:cNvSpPr txBox="1"/>
          <p:nvPr/>
        </p:nvSpPr>
        <p:spPr>
          <a:xfrm>
            <a:off x="252465" y="3567628"/>
            <a:ext cx="1798350" cy="646331"/>
          </a:xfrm>
          <a:prstGeom prst="rect">
            <a:avLst/>
          </a:prstGeom>
          <a:noFill/>
        </p:spPr>
        <p:txBody>
          <a:bodyPr wrap="square">
            <a:spAutoFit/>
          </a:bodyPr>
          <a:lstStyle/>
          <a:p>
            <a:r>
              <a:rPr lang="en-US" sz="1200">
                <a:solidFill>
                  <a:srgbClr val="000000"/>
                </a:solidFill>
              </a:rPr>
              <a:t>To teach and enhance student visual communication </a:t>
            </a:r>
            <a:endParaRPr lang="en-US" sz="1200"/>
          </a:p>
        </p:txBody>
      </p:sp>
      <p:sp>
        <p:nvSpPr>
          <p:cNvPr id="85" name="TextBox 84">
            <a:extLst>
              <a:ext uri="{FF2B5EF4-FFF2-40B4-BE49-F238E27FC236}">
                <a16:creationId xmlns:a16="http://schemas.microsoft.com/office/drawing/2014/main" id="{848FB348-D719-4558-BAF1-0B70C4D33042}"/>
              </a:ext>
            </a:extLst>
          </p:cNvPr>
          <p:cNvSpPr txBox="1"/>
          <p:nvPr/>
        </p:nvSpPr>
        <p:spPr>
          <a:xfrm>
            <a:off x="2313665" y="1406636"/>
            <a:ext cx="1578473" cy="584775"/>
          </a:xfrm>
          <a:prstGeom prst="rect">
            <a:avLst/>
          </a:prstGeom>
          <a:noFill/>
        </p:spPr>
        <p:txBody>
          <a:bodyPr wrap="square">
            <a:spAutoFit/>
          </a:bodyPr>
          <a:lstStyle/>
          <a:p>
            <a:pPr algn="ctr">
              <a:spcBef>
                <a:spcPts val="1400"/>
              </a:spcBef>
            </a:pPr>
            <a:r>
              <a:rPr lang="en-US" sz="1600">
                <a:solidFill>
                  <a:srgbClr val="000000"/>
                </a:solidFill>
                <a:latin typeface="+mj-lt"/>
              </a:rPr>
              <a:t>Documents and collaboration</a:t>
            </a:r>
          </a:p>
        </p:txBody>
      </p:sp>
      <p:sp>
        <p:nvSpPr>
          <p:cNvPr id="102" name="TextBox 101">
            <a:extLst>
              <a:ext uri="{FF2B5EF4-FFF2-40B4-BE49-F238E27FC236}">
                <a16:creationId xmlns:a16="http://schemas.microsoft.com/office/drawing/2014/main" id="{774F21C9-1115-41B1-9676-106B6BDDA693}"/>
              </a:ext>
            </a:extLst>
          </p:cNvPr>
          <p:cNvSpPr txBox="1"/>
          <p:nvPr/>
        </p:nvSpPr>
        <p:spPr>
          <a:xfrm>
            <a:off x="2216422" y="3567628"/>
            <a:ext cx="1772959" cy="461665"/>
          </a:xfrm>
          <a:prstGeom prst="rect">
            <a:avLst/>
          </a:prstGeom>
          <a:noFill/>
        </p:spPr>
        <p:txBody>
          <a:bodyPr wrap="square">
            <a:spAutoFit/>
          </a:bodyPr>
          <a:lstStyle/>
          <a:p>
            <a:r>
              <a:rPr lang="en-US" sz="1200">
                <a:solidFill>
                  <a:srgbClr val="000000"/>
                </a:solidFill>
              </a:rPr>
              <a:t>Tools to facilitate teaching and learning</a:t>
            </a:r>
          </a:p>
        </p:txBody>
      </p:sp>
      <p:sp>
        <p:nvSpPr>
          <p:cNvPr id="96" name="TextBox 95">
            <a:extLst>
              <a:ext uri="{FF2B5EF4-FFF2-40B4-BE49-F238E27FC236}">
                <a16:creationId xmlns:a16="http://schemas.microsoft.com/office/drawing/2014/main" id="{569BD9D2-071E-48AB-9695-B0B0675230CE}"/>
              </a:ext>
            </a:extLst>
          </p:cNvPr>
          <p:cNvSpPr txBox="1"/>
          <p:nvPr/>
        </p:nvSpPr>
        <p:spPr>
          <a:xfrm>
            <a:off x="4367580" y="1406635"/>
            <a:ext cx="1578285" cy="338554"/>
          </a:xfrm>
          <a:prstGeom prst="rect">
            <a:avLst/>
          </a:prstGeom>
          <a:noFill/>
        </p:spPr>
        <p:txBody>
          <a:bodyPr wrap="square">
            <a:spAutoFit/>
          </a:bodyPr>
          <a:lstStyle/>
          <a:p>
            <a:pPr algn="ctr">
              <a:spcBef>
                <a:spcPts val="1400"/>
              </a:spcBef>
            </a:pPr>
            <a:r>
              <a:rPr lang="en-US" sz="1600">
                <a:solidFill>
                  <a:srgbClr val="000000"/>
                </a:solidFill>
                <a:latin typeface="+mj-lt"/>
              </a:rPr>
              <a:t>Services</a:t>
            </a:r>
          </a:p>
        </p:txBody>
      </p:sp>
      <p:sp>
        <p:nvSpPr>
          <p:cNvPr id="103" name="TextBox 102">
            <a:extLst>
              <a:ext uri="{FF2B5EF4-FFF2-40B4-BE49-F238E27FC236}">
                <a16:creationId xmlns:a16="http://schemas.microsoft.com/office/drawing/2014/main" id="{DEBAC86E-C2E0-4A29-B653-BDE963AA5AF8}"/>
              </a:ext>
            </a:extLst>
          </p:cNvPr>
          <p:cNvSpPr txBox="1"/>
          <p:nvPr/>
        </p:nvSpPr>
        <p:spPr>
          <a:xfrm>
            <a:off x="4209045" y="3567628"/>
            <a:ext cx="1895355" cy="461665"/>
          </a:xfrm>
          <a:prstGeom prst="rect">
            <a:avLst/>
          </a:prstGeom>
          <a:noFill/>
        </p:spPr>
        <p:txBody>
          <a:bodyPr wrap="square">
            <a:spAutoFit/>
          </a:bodyPr>
          <a:lstStyle/>
          <a:p>
            <a:r>
              <a:rPr lang="en-US" sz="1200">
                <a:solidFill>
                  <a:srgbClr val="000000"/>
                </a:solidFill>
              </a:rPr>
              <a:t>To help students sharpen and share their work</a:t>
            </a:r>
          </a:p>
        </p:txBody>
      </p:sp>
      <p:sp>
        <p:nvSpPr>
          <p:cNvPr id="97" name="TextBox 96">
            <a:extLst>
              <a:ext uri="{FF2B5EF4-FFF2-40B4-BE49-F238E27FC236}">
                <a16:creationId xmlns:a16="http://schemas.microsoft.com/office/drawing/2014/main" id="{46EE5B5A-7568-4EB6-B757-67374D757E24}"/>
              </a:ext>
            </a:extLst>
          </p:cNvPr>
          <p:cNvSpPr txBox="1"/>
          <p:nvPr/>
        </p:nvSpPr>
        <p:spPr>
          <a:xfrm>
            <a:off x="6324056" y="1406636"/>
            <a:ext cx="1728734" cy="584775"/>
          </a:xfrm>
          <a:prstGeom prst="rect">
            <a:avLst/>
          </a:prstGeom>
          <a:noFill/>
        </p:spPr>
        <p:txBody>
          <a:bodyPr wrap="square">
            <a:spAutoFit/>
          </a:bodyPr>
          <a:lstStyle/>
          <a:p>
            <a:pPr algn="ctr">
              <a:spcBef>
                <a:spcPts val="1400"/>
              </a:spcBef>
            </a:pPr>
            <a:r>
              <a:rPr lang="en-US" sz="1600">
                <a:solidFill>
                  <a:srgbClr val="000000"/>
                </a:solidFill>
                <a:latin typeface="+mj-lt"/>
              </a:rPr>
              <a:t>Video production and effects</a:t>
            </a:r>
          </a:p>
        </p:txBody>
      </p:sp>
      <p:sp>
        <p:nvSpPr>
          <p:cNvPr id="104" name="TextBox 103">
            <a:extLst>
              <a:ext uri="{FF2B5EF4-FFF2-40B4-BE49-F238E27FC236}">
                <a16:creationId xmlns:a16="http://schemas.microsoft.com/office/drawing/2014/main" id="{F4451EC4-3114-4ED6-9DF7-3E62FD6AE1D7}"/>
              </a:ext>
            </a:extLst>
          </p:cNvPr>
          <p:cNvSpPr txBox="1"/>
          <p:nvPr/>
        </p:nvSpPr>
        <p:spPr>
          <a:xfrm>
            <a:off x="6274972" y="3567628"/>
            <a:ext cx="1826905" cy="646331"/>
          </a:xfrm>
          <a:prstGeom prst="rect">
            <a:avLst/>
          </a:prstGeom>
          <a:noFill/>
        </p:spPr>
        <p:txBody>
          <a:bodyPr wrap="square">
            <a:spAutoFit/>
          </a:bodyPr>
          <a:lstStyle/>
          <a:p>
            <a:r>
              <a:rPr lang="en-US" sz="1200">
                <a:solidFill>
                  <a:srgbClr val="000000"/>
                </a:solidFill>
              </a:rPr>
              <a:t>Tools that are industry standard for social media and the big screen</a:t>
            </a:r>
          </a:p>
        </p:txBody>
      </p:sp>
      <p:sp>
        <p:nvSpPr>
          <p:cNvPr id="98" name="TextBox 97">
            <a:extLst>
              <a:ext uri="{FF2B5EF4-FFF2-40B4-BE49-F238E27FC236}">
                <a16:creationId xmlns:a16="http://schemas.microsoft.com/office/drawing/2014/main" id="{ECCDE6D0-9C82-4C5B-AF90-F6FD27F94745}"/>
              </a:ext>
            </a:extLst>
          </p:cNvPr>
          <p:cNvSpPr txBox="1"/>
          <p:nvPr/>
        </p:nvSpPr>
        <p:spPr>
          <a:xfrm>
            <a:off x="8427868" y="1406636"/>
            <a:ext cx="1605793" cy="584775"/>
          </a:xfrm>
          <a:prstGeom prst="rect">
            <a:avLst/>
          </a:prstGeom>
          <a:noFill/>
        </p:spPr>
        <p:txBody>
          <a:bodyPr wrap="square">
            <a:spAutoFit/>
          </a:bodyPr>
          <a:lstStyle/>
          <a:p>
            <a:pPr algn="ctr">
              <a:spcBef>
                <a:spcPts val="1400"/>
              </a:spcBef>
            </a:pPr>
            <a:r>
              <a:rPr lang="en-US" sz="1600">
                <a:solidFill>
                  <a:srgbClr val="000000"/>
                </a:solidFill>
                <a:latin typeface="+mj-lt"/>
              </a:rPr>
              <a:t>Photography and graphics</a:t>
            </a:r>
          </a:p>
        </p:txBody>
      </p:sp>
      <p:sp>
        <p:nvSpPr>
          <p:cNvPr id="107" name="TextBox 106">
            <a:extLst>
              <a:ext uri="{FF2B5EF4-FFF2-40B4-BE49-F238E27FC236}">
                <a16:creationId xmlns:a16="http://schemas.microsoft.com/office/drawing/2014/main" id="{EDC503C3-0F81-4C2F-9B99-3C6F7DE3153C}"/>
              </a:ext>
            </a:extLst>
          </p:cNvPr>
          <p:cNvSpPr txBox="1"/>
          <p:nvPr/>
        </p:nvSpPr>
        <p:spPr>
          <a:xfrm>
            <a:off x="8677271" y="3567628"/>
            <a:ext cx="1502616" cy="461665"/>
          </a:xfrm>
          <a:prstGeom prst="rect">
            <a:avLst/>
          </a:prstGeom>
          <a:noFill/>
        </p:spPr>
        <p:txBody>
          <a:bodyPr wrap="square">
            <a:spAutoFit/>
          </a:bodyPr>
          <a:lstStyle/>
          <a:p>
            <a:r>
              <a:rPr lang="en-US" sz="1200">
                <a:solidFill>
                  <a:srgbClr val="000000"/>
                </a:solidFill>
              </a:rPr>
              <a:t>For 2D and 3D </a:t>
            </a:r>
            <a:br>
              <a:rPr lang="en-US" sz="1200">
                <a:solidFill>
                  <a:srgbClr val="000000"/>
                </a:solidFill>
              </a:rPr>
            </a:br>
            <a:r>
              <a:rPr lang="en-US" sz="1200">
                <a:solidFill>
                  <a:srgbClr val="000000"/>
                </a:solidFill>
              </a:rPr>
              <a:t>design projects</a:t>
            </a:r>
          </a:p>
        </p:txBody>
      </p:sp>
      <p:sp>
        <p:nvSpPr>
          <p:cNvPr id="100" name="TextBox 99">
            <a:extLst>
              <a:ext uri="{FF2B5EF4-FFF2-40B4-BE49-F238E27FC236}">
                <a16:creationId xmlns:a16="http://schemas.microsoft.com/office/drawing/2014/main" id="{D422A85A-158F-4BA4-8224-3E2B0DAE68C9}"/>
              </a:ext>
            </a:extLst>
          </p:cNvPr>
          <p:cNvSpPr txBox="1"/>
          <p:nvPr/>
        </p:nvSpPr>
        <p:spPr>
          <a:xfrm>
            <a:off x="10328385" y="1406636"/>
            <a:ext cx="1611150" cy="584775"/>
          </a:xfrm>
          <a:prstGeom prst="rect">
            <a:avLst/>
          </a:prstGeom>
          <a:noFill/>
        </p:spPr>
        <p:txBody>
          <a:bodyPr wrap="square">
            <a:spAutoFit/>
          </a:bodyPr>
          <a:lstStyle/>
          <a:p>
            <a:pPr algn="ctr">
              <a:spcBef>
                <a:spcPts val="1400"/>
              </a:spcBef>
            </a:pPr>
            <a:r>
              <a:rPr lang="en-US" sz="1600">
                <a:solidFill>
                  <a:srgbClr val="000000"/>
                </a:solidFill>
                <a:latin typeface="+mj-lt"/>
              </a:rPr>
              <a:t>Experience design</a:t>
            </a:r>
          </a:p>
        </p:txBody>
      </p:sp>
      <p:sp>
        <p:nvSpPr>
          <p:cNvPr id="108" name="TextBox 107">
            <a:extLst>
              <a:ext uri="{FF2B5EF4-FFF2-40B4-BE49-F238E27FC236}">
                <a16:creationId xmlns:a16="http://schemas.microsoft.com/office/drawing/2014/main" id="{B183C22D-B654-4014-9CBE-BFBAF9BED547}"/>
              </a:ext>
            </a:extLst>
          </p:cNvPr>
          <p:cNvSpPr txBox="1"/>
          <p:nvPr/>
        </p:nvSpPr>
        <p:spPr>
          <a:xfrm>
            <a:off x="10506378" y="3567628"/>
            <a:ext cx="1255164" cy="646331"/>
          </a:xfrm>
          <a:prstGeom prst="rect">
            <a:avLst/>
          </a:prstGeom>
          <a:noFill/>
        </p:spPr>
        <p:txBody>
          <a:bodyPr wrap="square">
            <a:spAutoFit/>
          </a:bodyPr>
          <a:lstStyle/>
          <a:p>
            <a:r>
              <a:rPr lang="en-US" sz="1200">
                <a:solidFill>
                  <a:srgbClr val="000000"/>
                </a:solidFill>
              </a:rPr>
              <a:t>To bring web and app prototypes </a:t>
            </a:r>
            <a:br>
              <a:rPr lang="en-US" sz="1200">
                <a:solidFill>
                  <a:srgbClr val="000000"/>
                </a:solidFill>
              </a:rPr>
            </a:br>
            <a:r>
              <a:rPr lang="en-US" sz="1200">
                <a:solidFill>
                  <a:srgbClr val="000000"/>
                </a:solidFill>
              </a:rPr>
              <a:t>to life</a:t>
            </a:r>
          </a:p>
        </p:txBody>
      </p:sp>
      <p:pic>
        <p:nvPicPr>
          <p:cNvPr id="36" name="Graphic 35">
            <a:extLst>
              <a:ext uri="{FF2B5EF4-FFF2-40B4-BE49-F238E27FC236}">
                <a16:creationId xmlns:a16="http://schemas.microsoft.com/office/drawing/2014/main" id="{BEF3D8AF-A0B6-48A5-A4A1-D070E873E5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5431" y="2601606"/>
            <a:ext cx="957993" cy="547425"/>
          </a:xfrm>
          <a:prstGeom prst="rect">
            <a:avLst/>
          </a:prstGeom>
        </p:spPr>
      </p:pic>
      <p:pic>
        <p:nvPicPr>
          <p:cNvPr id="38" name="Graphic 37">
            <a:extLst>
              <a:ext uri="{FF2B5EF4-FFF2-40B4-BE49-F238E27FC236}">
                <a16:creationId xmlns:a16="http://schemas.microsoft.com/office/drawing/2014/main" id="{CA27010A-1B5C-433E-8FAB-03A1763D1C1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737414" y="2483103"/>
            <a:ext cx="715882" cy="760624"/>
          </a:xfrm>
          <a:prstGeom prst="rect">
            <a:avLst/>
          </a:prstGeom>
        </p:spPr>
      </p:pic>
      <p:pic>
        <p:nvPicPr>
          <p:cNvPr id="41" name="Graphic 40">
            <a:extLst>
              <a:ext uri="{FF2B5EF4-FFF2-40B4-BE49-F238E27FC236}">
                <a16:creationId xmlns:a16="http://schemas.microsoft.com/office/drawing/2014/main" id="{FA87940E-B913-4820-925B-1E488740A4D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791295" y="2524933"/>
            <a:ext cx="739206" cy="657072"/>
          </a:xfrm>
          <a:prstGeom prst="rect">
            <a:avLst/>
          </a:prstGeom>
        </p:spPr>
      </p:pic>
      <p:pic>
        <p:nvPicPr>
          <p:cNvPr id="43" name="Graphic 42">
            <a:extLst>
              <a:ext uri="{FF2B5EF4-FFF2-40B4-BE49-F238E27FC236}">
                <a16:creationId xmlns:a16="http://schemas.microsoft.com/office/drawing/2014/main" id="{C39DF8BA-890D-40E4-9EC4-6E645ABB1C7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963275" y="2590957"/>
            <a:ext cx="531944" cy="591048"/>
          </a:xfrm>
          <a:prstGeom prst="rect">
            <a:avLst/>
          </a:prstGeom>
        </p:spPr>
      </p:pic>
      <p:pic>
        <p:nvPicPr>
          <p:cNvPr id="45" name="Graphic 44">
            <a:extLst>
              <a:ext uri="{FF2B5EF4-FFF2-40B4-BE49-F238E27FC236}">
                <a16:creationId xmlns:a16="http://schemas.microsoft.com/office/drawing/2014/main" id="{39ADACD1-1CD3-4C56-8465-A33E8F59D1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905726" y="2638924"/>
            <a:ext cx="650077" cy="507873"/>
          </a:xfrm>
          <a:prstGeom prst="rect">
            <a:avLst/>
          </a:prstGeom>
        </p:spPr>
      </p:pic>
      <p:pic>
        <p:nvPicPr>
          <p:cNvPr id="49" name="Graphic 48">
            <a:extLst>
              <a:ext uri="{FF2B5EF4-FFF2-40B4-BE49-F238E27FC236}">
                <a16:creationId xmlns:a16="http://schemas.microsoft.com/office/drawing/2014/main" id="{29EE9B54-92D8-4817-B526-426DD0BCED8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719335" y="2494819"/>
            <a:ext cx="829251" cy="796081"/>
          </a:xfrm>
          <a:prstGeom prst="rect">
            <a:avLst/>
          </a:prstGeom>
        </p:spPr>
      </p:pic>
      <p:pic>
        <p:nvPicPr>
          <p:cNvPr id="5" name="Picture 4" descr="Logo&#10;&#10;Description automatically generated">
            <a:extLst>
              <a:ext uri="{FF2B5EF4-FFF2-40B4-BE49-F238E27FC236}">
                <a16:creationId xmlns:a16="http://schemas.microsoft.com/office/drawing/2014/main" id="{5B38C0BC-B691-BC89-97B9-CD732F640F60}"/>
              </a:ext>
            </a:extLst>
          </p:cNvPr>
          <p:cNvPicPr>
            <a:picLocks noChangeAspect="1"/>
          </p:cNvPicPr>
          <p:nvPr/>
        </p:nvPicPr>
        <p:blipFill>
          <a:blip r:embed="rId36"/>
          <a:stretch>
            <a:fillRect/>
          </a:stretch>
        </p:blipFill>
        <p:spPr>
          <a:xfrm>
            <a:off x="662302" y="4354829"/>
            <a:ext cx="779650" cy="747399"/>
          </a:xfrm>
          <a:prstGeom prst="rect">
            <a:avLst/>
          </a:prstGeom>
        </p:spPr>
      </p:pic>
      <p:pic>
        <p:nvPicPr>
          <p:cNvPr id="11" name="Graphic 10">
            <a:extLst>
              <a:ext uri="{FF2B5EF4-FFF2-40B4-BE49-F238E27FC236}">
                <a16:creationId xmlns:a16="http://schemas.microsoft.com/office/drawing/2014/main" id="{F6D33B2B-BF1E-2C2B-DD7D-03B4FDFC4D7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363335" y="4522235"/>
            <a:ext cx="432275" cy="421732"/>
          </a:xfrm>
          <a:prstGeom prst="rect">
            <a:avLst/>
          </a:prstGeom>
        </p:spPr>
      </p:pic>
      <p:pic>
        <p:nvPicPr>
          <p:cNvPr id="12" name="Graphic 11">
            <a:extLst>
              <a:ext uri="{FF2B5EF4-FFF2-40B4-BE49-F238E27FC236}">
                <a16:creationId xmlns:a16="http://schemas.microsoft.com/office/drawing/2014/main" id="{DA381D64-47DB-ABD8-5817-E9DB19BEE31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89498" y="5803891"/>
            <a:ext cx="432275" cy="421732"/>
          </a:xfrm>
          <a:prstGeom prst="rect">
            <a:avLst/>
          </a:prstGeom>
        </p:spPr>
      </p:pic>
      <p:pic>
        <p:nvPicPr>
          <p:cNvPr id="13" name="Picture 12" descr="Logo&#10;&#10;Description automatically generated">
            <a:extLst>
              <a:ext uri="{FF2B5EF4-FFF2-40B4-BE49-F238E27FC236}">
                <a16:creationId xmlns:a16="http://schemas.microsoft.com/office/drawing/2014/main" id="{C9E5B688-CC78-0DFB-D401-A987BC75D8C2}"/>
              </a:ext>
            </a:extLst>
          </p:cNvPr>
          <p:cNvPicPr>
            <a:picLocks noChangeAspect="1"/>
          </p:cNvPicPr>
          <p:nvPr/>
        </p:nvPicPr>
        <p:blipFill>
          <a:blip r:embed="rId36"/>
          <a:stretch>
            <a:fillRect/>
          </a:stretch>
        </p:blipFill>
        <p:spPr>
          <a:xfrm>
            <a:off x="2670007" y="4354829"/>
            <a:ext cx="779650" cy="747399"/>
          </a:xfrm>
          <a:prstGeom prst="rect">
            <a:avLst/>
          </a:prstGeom>
        </p:spPr>
      </p:pic>
      <p:pic>
        <p:nvPicPr>
          <p:cNvPr id="14" name="Picture 13" descr="Logo&#10;&#10;Description automatically generated">
            <a:extLst>
              <a:ext uri="{FF2B5EF4-FFF2-40B4-BE49-F238E27FC236}">
                <a16:creationId xmlns:a16="http://schemas.microsoft.com/office/drawing/2014/main" id="{A72A54C7-B77A-ABB8-B167-A4980B68F4D0}"/>
              </a:ext>
            </a:extLst>
          </p:cNvPr>
          <p:cNvPicPr>
            <a:picLocks noChangeAspect="1"/>
          </p:cNvPicPr>
          <p:nvPr/>
        </p:nvPicPr>
        <p:blipFill>
          <a:blip r:embed="rId36"/>
          <a:stretch>
            <a:fillRect/>
          </a:stretch>
        </p:blipFill>
        <p:spPr>
          <a:xfrm>
            <a:off x="6497077" y="4354829"/>
            <a:ext cx="779650" cy="747399"/>
          </a:xfrm>
          <a:prstGeom prst="rect">
            <a:avLst/>
          </a:prstGeom>
        </p:spPr>
      </p:pic>
      <p:pic>
        <p:nvPicPr>
          <p:cNvPr id="15" name="Picture 14" descr="Logo&#10;&#10;Description automatically generated">
            <a:extLst>
              <a:ext uri="{FF2B5EF4-FFF2-40B4-BE49-F238E27FC236}">
                <a16:creationId xmlns:a16="http://schemas.microsoft.com/office/drawing/2014/main" id="{51BD17A0-16A3-E3A7-7945-BF9072D86447}"/>
              </a:ext>
            </a:extLst>
          </p:cNvPr>
          <p:cNvPicPr>
            <a:picLocks noChangeAspect="1"/>
          </p:cNvPicPr>
          <p:nvPr/>
        </p:nvPicPr>
        <p:blipFill>
          <a:blip r:embed="rId36"/>
          <a:stretch>
            <a:fillRect/>
          </a:stretch>
        </p:blipFill>
        <p:spPr>
          <a:xfrm>
            <a:off x="15681397" y="3439741"/>
            <a:ext cx="47998" cy="46013"/>
          </a:xfrm>
          <a:prstGeom prst="rect">
            <a:avLst/>
          </a:prstGeom>
        </p:spPr>
      </p:pic>
      <p:pic>
        <p:nvPicPr>
          <p:cNvPr id="2050" name="Picture 2">
            <a:extLst>
              <a:ext uri="{FF2B5EF4-FFF2-40B4-BE49-F238E27FC236}">
                <a16:creationId xmlns:a16="http://schemas.microsoft.com/office/drawing/2014/main" id="{A028AC1F-872A-1AA5-BB64-921ABA83A78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423136" y="4517006"/>
            <a:ext cx="432274" cy="4222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10;&#10;Description automatically generated">
            <a:extLst>
              <a:ext uri="{FF2B5EF4-FFF2-40B4-BE49-F238E27FC236}">
                <a16:creationId xmlns:a16="http://schemas.microsoft.com/office/drawing/2014/main" id="{3F6FD795-3119-025C-9FEB-D0D7CEBC2AA1}"/>
              </a:ext>
            </a:extLst>
          </p:cNvPr>
          <p:cNvPicPr>
            <a:picLocks noChangeAspect="1"/>
          </p:cNvPicPr>
          <p:nvPr/>
        </p:nvPicPr>
        <p:blipFill>
          <a:blip r:embed="rId36"/>
          <a:stretch>
            <a:fillRect/>
          </a:stretch>
        </p:blipFill>
        <p:spPr>
          <a:xfrm>
            <a:off x="8554477" y="4354829"/>
            <a:ext cx="779650" cy="747399"/>
          </a:xfrm>
          <a:prstGeom prst="rect">
            <a:avLst/>
          </a:prstGeom>
        </p:spPr>
      </p:pic>
      <p:sp>
        <p:nvSpPr>
          <p:cNvPr id="18" name="TextBox 17">
            <a:extLst>
              <a:ext uri="{FF2B5EF4-FFF2-40B4-BE49-F238E27FC236}">
                <a16:creationId xmlns:a16="http://schemas.microsoft.com/office/drawing/2014/main" id="{3EFE81B5-B9C0-245E-776A-9E9A60E1A586}"/>
              </a:ext>
            </a:extLst>
          </p:cNvPr>
          <p:cNvSpPr txBox="1"/>
          <p:nvPr/>
        </p:nvSpPr>
        <p:spPr>
          <a:xfrm>
            <a:off x="2318244" y="5372883"/>
            <a:ext cx="6724487" cy="338554"/>
          </a:xfrm>
          <a:prstGeom prst="rect">
            <a:avLst/>
          </a:prstGeom>
          <a:noFill/>
        </p:spPr>
        <p:txBody>
          <a:bodyPr wrap="square">
            <a:spAutoFit/>
          </a:bodyPr>
          <a:lstStyle/>
          <a:p>
            <a:pPr algn="ctr">
              <a:spcBef>
                <a:spcPts val="1400"/>
              </a:spcBef>
            </a:pPr>
            <a:r>
              <a:rPr lang="en-US" sz="1600">
                <a:solidFill>
                  <a:srgbClr val="000000"/>
                </a:solidFill>
                <a:latin typeface="+mj-lt"/>
              </a:rPr>
              <a:t>Use-cases further enhanced with Creative Cloud for limitless creativity</a:t>
            </a:r>
          </a:p>
        </p:txBody>
      </p:sp>
      <p:grpSp>
        <p:nvGrpSpPr>
          <p:cNvPr id="4" name="Group 3">
            <a:extLst>
              <a:ext uri="{FF2B5EF4-FFF2-40B4-BE49-F238E27FC236}">
                <a16:creationId xmlns:a16="http://schemas.microsoft.com/office/drawing/2014/main" id="{13B68F35-3013-374B-121F-0C6232F5B7D5}"/>
              </a:ext>
            </a:extLst>
          </p:cNvPr>
          <p:cNvGrpSpPr/>
          <p:nvPr/>
        </p:nvGrpSpPr>
        <p:grpSpPr>
          <a:xfrm>
            <a:off x="4351552" y="5868728"/>
            <a:ext cx="1587884" cy="434581"/>
            <a:chOff x="4244508" y="4440302"/>
            <a:chExt cx="1633926" cy="447182"/>
          </a:xfrm>
        </p:grpSpPr>
        <p:pic>
          <p:nvPicPr>
            <p:cNvPr id="8" name="Picture 7" descr="Icon&#10;&#10;Description automatically generated">
              <a:extLst>
                <a:ext uri="{FF2B5EF4-FFF2-40B4-BE49-F238E27FC236}">
                  <a16:creationId xmlns:a16="http://schemas.microsoft.com/office/drawing/2014/main" id="{58068F4B-DE75-B4CC-1B66-6A9B6FDA39E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7872" t="8671" r="18206" b="8671"/>
            <a:stretch/>
          </p:blipFill>
          <p:spPr>
            <a:xfrm>
              <a:off x="4836233" y="4440302"/>
              <a:ext cx="454201" cy="440834"/>
            </a:xfrm>
            <a:prstGeom prst="rect">
              <a:avLst/>
            </a:prstGeom>
            <a:ln>
              <a:solidFill>
                <a:schemeClr val="bg1">
                  <a:lumMod val="85000"/>
                </a:schemeClr>
              </a:solidFill>
            </a:ln>
          </p:spPr>
        </p:pic>
        <p:pic>
          <p:nvPicPr>
            <p:cNvPr id="10" name="Picture 9" descr="Icon&#10;&#10;Description automatically generated">
              <a:extLst>
                <a:ext uri="{FF2B5EF4-FFF2-40B4-BE49-F238E27FC236}">
                  <a16:creationId xmlns:a16="http://schemas.microsoft.com/office/drawing/2014/main" id="{26731A31-24BC-ADA2-982B-F663474BEC2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18111" r="18241"/>
            <a:stretch/>
          </p:blipFill>
          <p:spPr>
            <a:xfrm>
              <a:off x="5444975" y="4444634"/>
              <a:ext cx="433459" cy="435851"/>
            </a:xfrm>
            <a:prstGeom prst="rect">
              <a:avLst/>
            </a:prstGeom>
            <a:ln>
              <a:solidFill>
                <a:schemeClr val="bg1">
                  <a:lumMod val="85000"/>
                </a:schemeClr>
              </a:solidFill>
            </a:ln>
          </p:spPr>
        </p:pic>
        <p:grpSp>
          <p:nvGrpSpPr>
            <p:cNvPr id="17" name="Group 16">
              <a:extLst>
                <a:ext uri="{FF2B5EF4-FFF2-40B4-BE49-F238E27FC236}">
                  <a16:creationId xmlns:a16="http://schemas.microsoft.com/office/drawing/2014/main" id="{C7CD0F81-F55A-FAAE-AC89-354B0B5FBDE3}"/>
                </a:ext>
              </a:extLst>
            </p:cNvPr>
            <p:cNvGrpSpPr>
              <a:grpSpLocks noChangeAspect="1"/>
            </p:cNvGrpSpPr>
            <p:nvPr/>
          </p:nvGrpSpPr>
          <p:grpSpPr>
            <a:xfrm>
              <a:off x="4244508" y="4444577"/>
              <a:ext cx="457200" cy="442907"/>
              <a:chOff x="306857" y="2533307"/>
              <a:chExt cx="1191871" cy="1154610"/>
            </a:xfrm>
          </p:grpSpPr>
          <p:sp>
            <p:nvSpPr>
              <p:cNvPr id="20" name="Freeform: Shape 103">
                <a:extLst>
                  <a:ext uri="{FF2B5EF4-FFF2-40B4-BE49-F238E27FC236}">
                    <a16:creationId xmlns:a16="http://schemas.microsoft.com/office/drawing/2014/main" id="{D188CBA4-B030-0BE1-73F3-4EEF476FB754}"/>
                  </a:ext>
                </a:extLst>
              </p:cNvPr>
              <p:cNvSpPr/>
              <p:nvPr/>
            </p:nvSpPr>
            <p:spPr>
              <a:xfrm>
                <a:off x="306857" y="2533307"/>
                <a:ext cx="1191871" cy="1154610"/>
              </a:xfrm>
              <a:custGeom>
                <a:avLst/>
                <a:gdLst>
                  <a:gd name="connsiteX0" fmla="*/ 211090 w 1191871"/>
                  <a:gd name="connsiteY0" fmla="*/ 0 h 1154610"/>
                  <a:gd name="connsiteX1" fmla="*/ 980782 w 1191871"/>
                  <a:gd name="connsiteY1" fmla="*/ 0 h 1154610"/>
                  <a:gd name="connsiteX2" fmla="*/ 1191872 w 1191871"/>
                  <a:gd name="connsiteY2" fmla="*/ 209754 h 1154610"/>
                  <a:gd name="connsiteX3" fmla="*/ 1191872 w 1191871"/>
                  <a:gd name="connsiteY3" fmla="*/ 944856 h 1154610"/>
                  <a:gd name="connsiteX4" fmla="*/ 980782 w 1191871"/>
                  <a:gd name="connsiteY4" fmla="*/ 1154610 h 1154610"/>
                  <a:gd name="connsiteX5" fmla="*/ 211090 w 1191871"/>
                  <a:gd name="connsiteY5" fmla="*/ 1154610 h 1154610"/>
                  <a:gd name="connsiteX6" fmla="*/ 0 w 1191871"/>
                  <a:gd name="connsiteY6" fmla="*/ 944856 h 1154610"/>
                  <a:gd name="connsiteX7" fmla="*/ 0 w 1191871"/>
                  <a:gd name="connsiteY7" fmla="*/ 209754 h 1154610"/>
                  <a:gd name="connsiteX8" fmla="*/ 211090 w 1191871"/>
                  <a:gd name="connsiteY8" fmla="*/ 0 h 115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871" h="1154610">
                    <a:moveTo>
                      <a:pt x="211090" y="0"/>
                    </a:moveTo>
                    <a:lnTo>
                      <a:pt x="980782" y="0"/>
                    </a:lnTo>
                    <a:cubicBezTo>
                      <a:pt x="1097409" y="0"/>
                      <a:pt x="1191872" y="93866"/>
                      <a:pt x="1191872" y="209754"/>
                    </a:cubicBezTo>
                    <a:lnTo>
                      <a:pt x="1191872" y="944856"/>
                    </a:lnTo>
                    <a:cubicBezTo>
                      <a:pt x="1191872" y="1060745"/>
                      <a:pt x="1097409" y="1154610"/>
                      <a:pt x="980782" y="1154610"/>
                    </a:cubicBezTo>
                    <a:lnTo>
                      <a:pt x="211090" y="1154610"/>
                    </a:lnTo>
                    <a:cubicBezTo>
                      <a:pt x="94463" y="1154610"/>
                      <a:pt x="0" y="1060745"/>
                      <a:pt x="0" y="944856"/>
                    </a:cubicBezTo>
                    <a:lnTo>
                      <a:pt x="0" y="209754"/>
                    </a:lnTo>
                    <a:cubicBezTo>
                      <a:pt x="0" y="93866"/>
                      <a:pt x="94463" y="0"/>
                      <a:pt x="211090" y="0"/>
                    </a:cubicBezTo>
                    <a:close/>
                  </a:path>
                </a:pathLst>
              </a:custGeom>
              <a:solidFill>
                <a:srgbClr val="000B1D"/>
              </a:solidFill>
              <a:ln w="21475" cap="flat">
                <a:noFill/>
                <a:prstDash val="solid"/>
                <a:miter/>
              </a:ln>
            </p:spPr>
            <p:txBody>
              <a:bodyPr rtlCol="0" anchor="ctr"/>
              <a:lstStyle/>
              <a:p>
                <a:endParaRPr lang="en-US"/>
              </a:p>
            </p:txBody>
          </p:sp>
          <p:grpSp>
            <p:nvGrpSpPr>
              <p:cNvPr id="21" name="Graphic 31">
                <a:extLst>
                  <a:ext uri="{FF2B5EF4-FFF2-40B4-BE49-F238E27FC236}">
                    <a16:creationId xmlns:a16="http://schemas.microsoft.com/office/drawing/2014/main" id="{7801F1FE-0D31-9D84-C5D4-F665170CC352}"/>
                  </a:ext>
                </a:extLst>
              </p:cNvPr>
              <p:cNvGrpSpPr/>
              <p:nvPr/>
            </p:nvGrpSpPr>
            <p:grpSpPr>
              <a:xfrm>
                <a:off x="600550" y="2822369"/>
                <a:ext cx="619522" cy="534999"/>
                <a:chOff x="600550" y="2822369"/>
                <a:chExt cx="619522" cy="534999"/>
              </a:xfrm>
              <a:solidFill>
                <a:srgbClr val="FFFFFF"/>
              </a:solidFill>
            </p:grpSpPr>
            <p:sp>
              <p:nvSpPr>
                <p:cNvPr id="22" name="Freeform: Shape 108">
                  <a:extLst>
                    <a:ext uri="{FF2B5EF4-FFF2-40B4-BE49-F238E27FC236}">
                      <a16:creationId xmlns:a16="http://schemas.microsoft.com/office/drawing/2014/main" id="{5F1CA8A2-FA6E-16FB-87C1-85634A92E2D7}"/>
                    </a:ext>
                  </a:extLst>
                </p:cNvPr>
                <p:cNvSpPr/>
                <p:nvPr/>
              </p:nvSpPr>
              <p:spPr>
                <a:xfrm>
                  <a:off x="600550" y="2822369"/>
                  <a:ext cx="350368" cy="534999"/>
                </a:xfrm>
                <a:custGeom>
                  <a:avLst/>
                  <a:gdLst>
                    <a:gd name="connsiteX0" fmla="*/ 149359 w 350368"/>
                    <a:gd name="connsiteY0" fmla="*/ 534987 h 534999"/>
                    <a:gd name="connsiteX1" fmla="*/ 68236 w 350368"/>
                    <a:gd name="connsiteY1" fmla="*/ 527504 h 534999"/>
                    <a:gd name="connsiteX2" fmla="*/ 7126 w 350368"/>
                    <a:gd name="connsiteY2" fmla="*/ 508046 h 534999"/>
                    <a:gd name="connsiteX3" fmla="*/ 671 w 350368"/>
                    <a:gd name="connsiteY3" fmla="*/ 494576 h 534999"/>
                    <a:gd name="connsiteX4" fmla="*/ 671 w 350368"/>
                    <a:gd name="connsiteY4" fmla="*/ 400069 h 534999"/>
                    <a:gd name="connsiteX5" fmla="*/ 2607 w 350368"/>
                    <a:gd name="connsiteY5" fmla="*/ 395793 h 534999"/>
                    <a:gd name="connsiteX6" fmla="*/ 7771 w 350368"/>
                    <a:gd name="connsiteY6" fmla="*/ 396220 h 534999"/>
                    <a:gd name="connsiteX7" fmla="*/ 78995 w 350368"/>
                    <a:gd name="connsiteY7" fmla="*/ 427224 h 534999"/>
                    <a:gd name="connsiteX8" fmla="*/ 152586 w 350368"/>
                    <a:gd name="connsiteY8" fmla="*/ 437487 h 534999"/>
                    <a:gd name="connsiteX9" fmla="*/ 217785 w 350368"/>
                    <a:gd name="connsiteY9" fmla="*/ 423589 h 534999"/>
                    <a:gd name="connsiteX10" fmla="*/ 237367 w 350368"/>
                    <a:gd name="connsiteY10" fmla="*/ 388950 h 534999"/>
                    <a:gd name="connsiteX11" fmla="*/ 230911 w 350368"/>
                    <a:gd name="connsiteY11" fmla="*/ 364789 h 534999"/>
                    <a:gd name="connsiteX12" fmla="*/ 208533 w 350368"/>
                    <a:gd name="connsiteY12" fmla="*/ 343835 h 534999"/>
                    <a:gd name="connsiteX13" fmla="*/ 164636 w 350368"/>
                    <a:gd name="connsiteY13" fmla="*/ 322453 h 534999"/>
                    <a:gd name="connsiteX14" fmla="*/ 124613 w 350368"/>
                    <a:gd name="connsiteY14" fmla="*/ 305776 h 534999"/>
                    <a:gd name="connsiteX15" fmla="*/ 48225 w 350368"/>
                    <a:gd name="connsiteY15" fmla="*/ 261729 h 534999"/>
                    <a:gd name="connsiteX16" fmla="*/ 10354 w 350368"/>
                    <a:gd name="connsiteY16" fmla="*/ 211269 h 534999"/>
                    <a:gd name="connsiteX17" fmla="*/ 25 w 350368"/>
                    <a:gd name="connsiteY17" fmla="*/ 153324 h 534999"/>
                    <a:gd name="connsiteX18" fmla="*/ 85666 w 350368"/>
                    <a:gd name="connsiteY18" fmla="*/ 20330 h 534999"/>
                    <a:gd name="connsiteX19" fmla="*/ 191103 w 350368"/>
                    <a:gd name="connsiteY19" fmla="*/ 18 h 534999"/>
                    <a:gd name="connsiteX20" fmla="*/ 262758 w 350368"/>
                    <a:gd name="connsiteY20" fmla="*/ 4722 h 534999"/>
                    <a:gd name="connsiteX21" fmla="*/ 315907 w 350368"/>
                    <a:gd name="connsiteY21" fmla="*/ 19903 h 534999"/>
                    <a:gd name="connsiteX22" fmla="*/ 321501 w 350368"/>
                    <a:gd name="connsiteY22" fmla="*/ 30166 h 534999"/>
                    <a:gd name="connsiteX23" fmla="*/ 321501 w 350368"/>
                    <a:gd name="connsiteY23" fmla="*/ 119969 h 534999"/>
                    <a:gd name="connsiteX24" fmla="*/ 319565 w 350368"/>
                    <a:gd name="connsiteY24" fmla="*/ 123604 h 534999"/>
                    <a:gd name="connsiteX25" fmla="*/ 314400 w 350368"/>
                    <a:gd name="connsiteY25" fmla="*/ 123176 h 534999"/>
                    <a:gd name="connsiteX26" fmla="*/ 258454 w 350368"/>
                    <a:gd name="connsiteY26" fmla="*/ 103291 h 534999"/>
                    <a:gd name="connsiteX27" fmla="*/ 192179 w 350368"/>
                    <a:gd name="connsiteY27" fmla="*/ 96235 h 534999"/>
                    <a:gd name="connsiteX28" fmla="*/ 153017 w 350368"/>
                    <a:gd name="connsiteY28" fmla="*/ 100298 h 534999"/>
                    <a:gd name="connsiteX29" fmla="*/ 126980 w 350368"/>
                    <a:gd name="connsiteY29" fmla="*/ 110133 h 534999"/>
                    <a:gd name="connsiteX30" fmla="*/ 112133 w 350368"/>
                    <a:gd name="connsiteY30" fmla="*/ 125314 h 534999"/>
                    <a:gd name="connsiteX31" fmla="*/ 107399 w 350368"/>
                    <a:gd name="connsiteY31" fmla="*/ 143917 h 534999"/>
                    <a:gd name="connsiteX32" fmla="*/ 114500 w 350368"/>
                    <a:gd name="connsiteY32" fmla="*/ 166581 h 534999"/>
                    <a:gd name="connsiteX33" fmla="*/ 138385 w 350368"/>
                    <a:gd name="connsiteY33" fmla="*/ 186466 h 534999"/>
                    <a:gd name="connsiteX34" fmla="*/ 184863 w 350368"/>
                    <a:gd name="connsiteY34" fmla="*/ 209986 h 534999"/>
                    <a:gd name="connsiteX35" fmla="*/ 214342 w 350368"/>
                    <a:gd name="connsiteY35" fmla="*/ 221104 h 534999"/>
                    <a:gd name="connsiteX36" fmla="*/ 296756 w 350368"/>
                    <a:gd name="connsiteY36" fmla="*/ 266861 h 534999"/>
                    <a:gd name="connsiteX37" fmla="*/ 338285 w 350368"/>
                    <a:gd name="connsiteY37" fmla="*/ 319246 h 534999"/>
                    <a:gd name="connsiteX38" fmla="*/ 350335 w 350368"/>
                    <a:gd name="connsiteY38" fmla="*/ 379970 h 534999"/>
                    <a:gd name="connsiteX39" fmla="*/ 325159 w 350368"/>
                    <a:gd name="connsiteY39" fmla="*/ 462290 h 534999"/>
                    <a:gd name="connsiteX40" fmla="*/ 255226 w 350368"/>
                    <a:gd name="connsiteY40" fmla="*/ 516813 h 534999"/>
                    <a:gd name="connsiteX41" fmla="*/ 149359 w 350368"/>
                    <a:gd name="connsiteY41" fmla="*/ 534987 h 5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0368" h="534999">
                      <a:moveTo>
                        <a:pt x="149359" y="534987"/>
                      </a:moveTo>
                      <a:cubicBezTo>
                        <a:pt x="122031" y="535201"/>
                        <a:pt x="94919" y="532635"/>
                        <a:pt x="68236" y="527504"/>
                      </a:cubicBezTo>
                      <a:cubicBezTo>
                        <a:pt x="47149" y="523441"/>
                        <a:pt x="26492" y="517027"/>
                        <a:pt x="7126" y="508046"/>
                      </a:cubicBezTo>
                      <a:cubicBezTo>
                        <a:pt x="2822" y="505908"/>
                        <a:pt x="671" y="501418"/>
                        <a:pt x="671" y="494576"/>
                      </a:cubicBezTo>
                      <a:lnTo>
                        <a:pt x="671" y="400069"/>
                      </a:lnTo>
                      <a:cubicBezTo>
                        <a:pt x="455" y="398358"/>
                        <a:pt x="1316" y="396648"/>
                        <a:pt x="2607" y="395793"/>
                      </a:cubicBezTo>
                      <a:cubicBezTo>
                        <a:pt x="4329" y="394937"/>
                        <a:pt x="6265" y="395151"/>
                        <a:pt x="7771" y="396220"/>
                      </a:cubicBezTo>
                      <a:cubicBezTo>
                        <a:pt x="29935" y="409904"/>
                        <a:pt x="53820" y="420381"/>
                        <a:pt x="78995" y="427224"/>
                      </a:cubicBezTo>
                      <a:cubicBezTo>
                        <a:pt x="102880" y="433852"/>
                        <a:pt x="127626" y="437487"/>
                        <a:pt x="152586" y="437487"/>
                      </a:cubicBezTo>
                      <a:cubicBezTo>
                        <a:pt x="182926" y="437487"/>
                        <a:pt x="204659" y="432783"/>
                        <a:pt x="217785" y="423589"/>
                      </a:cubicBezTo>
                      <a:cubicBezTo>
                        <a:pt x="229835" y="416105"/>
                        <a:pt x="237151" y="403062"/>
                        <a:pt x="237367" y="388950"/>
                      </a:cubicBezTo>
                      <a:cubicBezTo>
                        <a:pt x="237582" y="380398"/>
                        <a:pt x="235215" y="372059"/>
                        <a:pt x="230911" y="364789"/>
                      </a:cubicBezTo>
                      <a:cubicBezTo>
                        <a:pt x="225101" y="356236"/>
                        <a:pt x="217570" y="348967"/>
                        <a:pt x="208533" y="343835"/>
                      </a:cubicBezTo>
                      <a:cubicBezTo>
                        <a:pt x="194546" y="335282"/>
                        <a:pt x="179914" y="328226"/>
                        <a:pt x="164636" y="322453"/>
                      </a:cubicBezTo>
                      <a:lnTo>
                        <a:pt x="124613" y="305776"/>
                      </a:lnTo>
                      <a:cubicBezTo>
                        <a:pt x="92121" y="292091"/>
                        <a:pt x="66730" y="277338"/>
                        <a:pt x="48225" y="261729"/>
                      </a:cubicBezTo>
                      <a:cubicBezTo>
                        <a:pt x="31441" y="248259"/>
                        <a:pt x="18530" y="230940"/>
                        <a:pt x="10354" y="211269"/>
                      </a:cubicBezTo>
                      <a:cubicBezTo>
                        <a:pt x="3253" y="192667"/>
                        <a:pt x="-190" y="172996"/>
                        <a:pt x="25" y="153324"/>
                      </a:cubicBezTo>
                      <a:cubicBezTo>
                        <a:pt x="-1051" y="95808"/>
                        <a:pt x="32732" y="43423"/>
                        <a:pt x="85666" y="20330"/>
                      </a:cubicBezTo>
                      <a:cubicBezTo>
                        <a:pt x="113854" y="6860"/>
                        <a:pt x="149143" y="18"/>
                        <a:pt x="191103" y="18"/>
                      </a:cubicBezTo>
                      <a:cubicBezTo>
                        <a:pt x="214988" y="-196"/>
                        <a:pt x="238873" y="1515"/>
                        <a:pt x="262758" y="4722"/>
                      </a:cubicBezTo>
                      <a:cubicBezTo>
                        <a:pt x="281263" y="6860"/>
                        <a:pt x="299123" y="11992"/>
                        <a:pt x="315907" y="19903"/>
                      </a:cubicBezTo>
                      <a:cubicBezTo>
                        <a:pt x="319565" y="22041"/>
                        <a:pt x="321716" y="26104"/>
                        <a:pt x="321501" y="30166"/>
                      </a:cubicBezTo>
                      <a:lnTo>
                        <a:pt x="321501" y="119969"/>
                      </a:lnTo>
                      <a:cubicBezTo>
                        <a:pt x="321286" y="121466"/>
                        <a:pt x="320640" y="122749"/>
                        <a:pt x="319565" y="123604"/>
                      </a:cubicBezTo>
                      <a:cubicBezTo>
                        <a:pt x="318274" y="124887"/>
                        <a:pt x="316552" y="124887"/>
                        <a:pt x="314400" y="123176"/>
                      </a:cubicBezTo>
                      <a:cubicBezTo>
                        <a:pt x="296756" y="114196"/>
                        <a:pt x="277820" y="107354"/>
                        <a:pt x="258454" y="103291"/>
                      </a:cubicBezTo>
                      <a:cubicBezTo>
                        <a:pt x="236721" y="98374"/>
                        <a:pt x="214342" y="96022"/>
                        <a:pt x="192179" y="96235"/>
                      </a:cubicBezTo>
                      <a:cubicBezTo>
                        <a:pt x="179053" y="96022"/>
                        <a:pt x="165927" y="97304"/>
                        <a:pt x="153017" y="100298"/>
                      </a:cubicBezTo>
                      <a:cubicBezTo>
                        <a:pt x="143979" y="102436"/>
                        <a:pt x="135157" y="105643"/>
                        <a:pt x="126980" y="110133"/>
                      </a:cubicBezTo>
                      <a:cubicBezTo>
                        <a:pt x="120740" y="113768"/>
                        <a:pt x="115576" y="118900"/>
                        <a:pt x="112133" y="125314"/>
                      </a:cubicBezTo>
                      <a:cubicBezTo>
                        <a:pt x="109120" y="131087"/>
                        <a:pt x="107399" y="137502"/>
                        <a:pt x="107399" y="143917"/>
                      </a:cubicBezTo>
                      <a:cubicBezTo>
                        <a:pt x="107184" y="152042"/>
                        <a:pt x="109766" y="159953"/>
                        <a:pt x="114500" y="166581"/>
                      </a:cubicBezTo>
                      <a:cubicBezTo>
                        <a:pt x="121170" y="174706"/>
                        <a:pt x="129132" y="181548"/>
                        <a:pt x="138385" y="186466"/>
                      </a:cubicBezTo>
                      <a:cubicBezTo>
                        <a:pt x="153447" y="195019"/>
                        <a:pt x="168940" y="202930"/>
                        <a:pt x="184863" y="209986"/>
                      </a:cubicBezTo>
                      <a:lnTo>
                        <a:pt x="214342" y="221104"/>
                      </a:lnTo>
                      <a:cubicBezTo>
                        <a:pt x="249416" y="235430"/>
                        <a:pt x="276959" y="250611"/>
                        <a:pt x="296756" y="266861"/>
                      </a:cubicBezTo>
                      <a:cubicBezTo>
                        <a:pt x="314615" y="280759"/>
                        <a:pt x="329032" y="298720"/>
                        <a:pt x="338285" y="319246"/>
                      </a:cubicBezTo>
                      <a:cubicBezTo>
                        <a:pt x="346462" y="338490"/>
                        <a:pt x="350550" y="359230"/>
                        <a:pt x="350335" y="379970"/>
                      </a:cubicBezTo>
                      <a:cubicBezTo>
                        <a:pt x="350981" y="409263"/>
                        <a:pt x="342158" y="438128"/>
                        <a:pt x="325159" y="462290"/>
                      </a:cubicBezTo>
                      <a:cubicBezTo>
                        <a:pt x="307515" y="486665"/>
                        <a:pt x="283199" y="505480"/>
                        <a:pt x="255226" y="516813"/>
                      </a:cubicBezTo>
                      <a:cubicBezTo>
                        <a:pt x="225101" y="528573"/>
                        <a:pt x="189812" y="534987"/>
                        <a:pt x="149359" y="534987"/>
                      </a:cubicBezTo>
                      <a:close/>
                    </a:path>
                  </a:pathLst>
                </a:custGeom>
                <a:solidFill>
                  <a:srgbClr val="FFFFFF"/>
                </a:solidFill>
                <a:ln w="21475" cap="flat">
                  <a:noFill/>
                  <a:prstDash val="solid"/>
                  <a:miter/>
                </a:ln>
              </p:spPr>
              <p:txBody>
                <a:bodyPr rtlCol="0" anchor="ctr"/>
                <a:lstStyle/>
                <a:p>
                  <a:endParaRPr lang="en-US"/>
                </a:p>
              </p:txBody>
            </p:sp>
            <p:sp>
              <p:nvSpPr>
                <p:cNvPr id="23" name="Freeform: Shape 109">
                  <a:extLst>
                    <a:ext uri="{FF2B5EF4-FFF2-40B4-BE49-F238E27FC236}">
                      <a16:creationId xmlns:a16="http://schemas.microsoft.com/office/drawing/2014/main" id="{A45BC8C0-E1DD-2EFF-1726-92C10954E9D9}"/>
                    </a:ext>
                  </a:extLst>
                </p:cNvPr>
                <p:cNvSpPr/>
                <p:nvPr/>
              </p:nvSpPr>
              <p:spPr>
                <a:xfrm>
                  <a:off x="977567" y="2839171"/>
                  <a:ext cx="242505" cy="518184"/>
                </a:xfrm>
                <a:custGeom>
                  <a:avLst/>
                  <a:gdLst>
                    <a:gd name="connsiteX0" fmla="*/ 242506 w 242505"/>
                    <a:gd name="connsiteY0" fmla="*/ 431589 h 518184"/>
                    <a:gd name="connsiteX1" fmla="*/ 242506 w 242505"/>
                    <a:gd name="connsiteY1" fmla="*/ 496803 h 518184"/>
                    <a:gd name="connsiteX2" fmla="*/ 236050 w 242505"/>
                    <a:gd name="connsiteY2" fmla="*/ 507066 h 518184"/>
                    <a:gd name="connsiteX3" fmla="*/ 203989 w 242505"/>
                    <a:gd name="connsiteY3" fmla="*/ 514977 h 518184"/>
                    <a:gd name="connsiteX4" fmla="*/ 165687 w 242505"/>
                    <a:gd name="connsiteY4" fmla="*/ 518185 h 518184"/>
                    <a:gd name="connsiteX5" fmla="*/ 84135 w 242505"/>
                    <a:gd name="connsiteY5" fmla="*/ 491244 h 518184"/>
                    <a:gd name="connsiteX6" fmla="*/ 54655 w 242505"/>
                    <a:gd name="connsiteY6" fmla="*/ 404648 h 518184"/>
                    <a:gd name="connsiteX7" fmla="*/ 54655 w 242505"/>
                    <a:gd name="connsiteY7" fmla="*/ 206654 h 518184"/>
                    <a:gd name="connsiteX8" fmla="*/ 6455 w 242505"/>
                    <a:gd name="connsiteY8" fmla="*/ 206654 h 518184"/>
                    <a:gd name="connsiteX9" fmla="*/ 0 w 242505"/>
                    <a:gd name="connsiteY9" fmla="*/ 199598 h 518184"/>
                    <a:gd name="connsiteX10" fmla="*/ 646 w 242505"/>
                    <a:gd name="connsiteY10" fmla="*/ 121341 h 518184"/>
                    <a:gd name="connsiteX11" fmla="*/ 7746 w 242505"/>
                    <a:gd name="connsiteY11" fmla="*/ 114926 h 518184"/>
                    <a:gd name="connsiteX12" fmla="*/ 55946 w 242505"/>
                    <a:gd name="connsiteY12" fmla="*/ 114926 h 518184"/>
                    <a:gd name="connsiteX13" fmla="*/ 57237 w 242505"/>
                    <a:gd name="connsiteY13" fmla="*/ 84137 h 518184"/>
                    <a:gd name="connsiteX14" fmla="*/ 60465 w 242505"/>
                    <a:gd name="connsiteY14" fmla="*/ 48429 h 518184"/>
                    <a:gd name="connsiteX15" fmla="*/ 64123 w 242505"/>
                    <a:gd name="connsiteY15" fmla="*/ 19350 h 518184"/>
                    <a:gd name="connsiteX16" fmla="*/ 66490 w 242505"/>
                    <a:gd name="connsiteY16" fmla="*/ 15074 h 518184"/>
                    <a:gd name="connsiteX17" fmla="*/ 70578 w 242505"/>
                    <a:gd name="connsiteY17" fmla="*/ 12294 h 518184"/>
                    <a:gd name="connsiteX18" fmla="*/ 165687 w 242505"/>
                    <a:gd name="connsiteY18" fmla="*/ 321 h 518184"/>
                    <a:gd name="connsiteX19" fmla="*/ 169776 w 242505"/>
                    <a:gd name="connsiteY19" fmla="*/ 321 h 518184"/>
                    <a:gd name="connsiteX20" fmla="*/ 171282 w 242505"/>
                    <a:gd name="connsiteY20" fmla="*/ 5025 h 518184"/>
                    <a:gd name="connsiteX21" fmla="*/ 168915 w 242505"/>
                    <a:gd name="connsiteY21" fmla="*/ 54630 h 518184"/>
                    <a:gd name="connsiteX22" fmla="*/ 167839 w 242505"/>
                    <a:gd name="connsiteY22" fmla="*/ 114713 h 518184"/>
                    <a:gd name="connsiteX23" fmla="*/ 237772 w 242505"/>
                    <a:gd name="connsiteY23" fmla="*/ 114713 h 518184"/>
                    <a:gd name="connsiteX24" fmla="*/ 242506 w 242505"/>
                    <a:gd name="connsiteY24" fmla="*/ 121127 h 518184"/>
                    <a:gd name="connsiteX25" fmla="*/ 241860 w 242505"/>
                    <a:gd name="connsiteY25" fmla="*/ 200881 h 518184"/>
                    <a:gd name="connsiteX26" fmla="*/ 237772 w 242505"/>
                    <a:gd name="connsiteY26" fmla="*/ 206440 h 518184"/>
                    <a:gd name="connsiteX27" fmla="*/ 167193 w 242505"/>
                    <a:gd name="connsiteY27" fmla="*/ 206440 h 518184"/>
                    <a:gd name="connsiteX28" fmla="*/ 167193 w 242505"/>
                    <a:gd name="connsiteY28" fmla="*/ 377493 h 518184"/>
                    <a:gd name="connsiteX29" fmla="*/ 175155 w 242505"/>
                    <a:gd name="connsiteY29" fmla="*/ 415980 h 518184"/>
                    <a:gd name="connsiteX30" fmla="*/ 209153 w 242505"/>
                    <a:gd name="connsiteY30" fmla="*/ 427526 h 518184"/>
                    <a:gd name="connsiteX31" fmla="*/ 222709 w 242505"/>
                    <a:gd name="connsiteY31" fmla="*/ 427099 h 518184"/>
                    <a:gd name="connsiteX32" fmla="*/ 235405 w 242505"/>
                    <a:gd name="connsiteY32" fmla="*/ 425816 h 518184"/>
                    <a:gd name="connsiteX33" fmla="*/ 239709 w 242505"/>
                    <a:gd name="connsiteY33" fmla="*/ 426244 h 518184"/>
                    <a:gd name="connsiteX34" fmla="*/ 242506 w 242505"/>
                    <a:gd name="connsiteY34" fmla="*/ 431589 h 5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505" h="518184">
                      <a:moveTo>
                        <a:pt x="242506" y="431589"/>
                      </a:moveTo>
                      <a:lnTo>
                        <a:pt x="242506" y="496803"/>
                      </a:lnTo>
                      <a:cubicBezTo>
                        <a:pt x="242506" y="502576"/>
                        <a:pt x="240354" y="505997"/>
                        <a:pt x="236050" y="507066"/>
                      </a:cubicBezTo>
                      <a:cubicBezTo>
                        <a:pt x="225507" y="510273"/>
                        <a:pt x="214963" y="513053"/>
                        <a:pt x="203989" y="514977"/>
                      </a:cubicBezTo>
                      <a:cubicBezTo>
                        <a:pt x="191293" y="517116"/>
                        <a:pt x="178383" y="518185"/>
                        <a:pt x="165687" y="518185"/>
                      </a:cubicBezTo>
                      <a:cubicBezTo>
                        <a:pt x="131043" y="518185"/>
                        <a:pt x="103931" y="509204"/>
                        <a:pt x="84135" y="491244"/>
                      </a:cubicBezTo>
                      <a:cubicBezTo>
                        <a:pt x="64338" y="473283"/>
                        <a:pt x="54655" y="444418"/>
                        <a:pt x="54655" y="404648"/>
                      </a:cubicBezTo>
                      <a:lnTo>
                        <a:pt x="54655" y="206654"/>
                      </a:lnTo>
                      <a:lnTo>
                        <a:pt x="6455" y="206654"/>
                      </a:lnTo>
                      <a:cubicBezTo>
                        <a:pt x="2152" y="206654"/>
                        <a:pt x="0" y="204302"/>
                        <a:pt x="0" y="199598"/>
                      </a:cubicBezTo>
                      <a:lnTo>
                        <a:pt x="646" y="121341"/>
                      </a:lnTo>
                      <a:cubicBezTo>
                        <a:pt x="646" y="117065"/>
                        <a:pt x="3012" y="114926"/>
                        <a:pt x="7746" y="114926"/>
                      </a:cubicBezTo>
                      <a:lnTo>
                        <a:pt x="55946" y="114926"/>
                      </a:lnTo>
                      <a:cubicBezTo>
                        <a:pt x="56377" y="105946"/>
                        <a:pt x="56592" y="96111"/>
                        <a:pt x="57237" y="84137"/>
                      </a:cubicBezTo>
                      <a:cubicBezTo>
                        <a:pt x="58098" y="72163"/>
                        <a:pt x="59174" y="60403"/>
                        <a:pt x="60465" y="48429"/>
                      </a:cubicBezTo>
                      <a:cubicBezTo>
                        <a:pt x="61756" y="36456"/>
                        <a:pt x="63047" y="26834"/>
                        <a:pt x="64123" y="19350"/>
                      </a:cubicBezTo>
                      <a:cubicBezTo>
                        <a:pt x="64553" y="17854"/>
                        <a:pt x="65414" y="16357"/>
                        <a:pt x="66490" y="15074"/>
                      </a:cubicBezTo>
                      <a:cubicBezTo>
                        <a:pt x="67566" y="13791"/>
                        <a:pt x="68857" y="12722"/>
                        <a:pt x="70578" y="12294"/>
                      </a:cubicBezTo>
                      <a:lnTo>
                        <a:pt x="165687" y="321"/>
                      </a:lnTo>
                      <a:cubicBezTo>
                        <a:pt x="166978" y="-107"/>
                        <a:pt x="168485" y="-107"/>
                        <a:pt x="169776" y="321"/>
                      </a:cubicBezTo>
                      <a:cubicBezTo>
                        <a:pt x="170851" y="748"/>
                        <a:pt x="171282" y="2459"/>
                        <a:pt x="171282" y="5025"/>
                      </a:cubicBezTo>
                      <a:cubicBezTo>
                        <a:pt x="170206" y="17212"/>
                        <a:pt x="169345" y="33676"/>
                        <a:pt x="168915" y="54630"/>
                      </a:cubicBezTo>
                      <a:cubicBezTo>
                        <a:pt x="168269" y="75584"/>
                        <a:pt x="168485" y="95255"/>
                        <a:pt x="167839" y="114713"/>
                      </a:cubicBezTo>
                      <a:lnTo>
                        <a:pt x="237772" y="114713"/>
                      </a:lnTo>
                      <a:cubicBezTo>
                        <a:pt x="241000" y="114713"/>
                        <a:pt x="242506" y="116851"/>
                        <a:pt x="242506" y="121127"/>
                      </a:cubicBezTo>
                      <a:lnTo>
                        <a:pt x="241860" y="200881"/>
                      </a:lnTo>
                      <a:cubicBezTo>
                        <a:pt x="242291" y="203447"/>
                        <a:pt x="240569" y="206012"/>
                        <a:pt x="237772" y="206440"/>
                      </a:cubicBezTo>
                      <a:lnTo>
                        <a:pt x="167193" y="206440"/>
                      </a:lnTo>
                      <a:lnTo>
                        <a:pt x="167193" y="377493"/>
                      </a:lnTo>
                      <a:cubicBezTo>
                        <a:pt x="167193" y="395454"/>
                        <a:pt x="169130" y="408283"/>
                        <a:pt x="175155" y="415980"/>
                      </a:cubicBezTo>
                      <a:cubicBezTo>
                        <a:pt x="181180" y="423678"/>
                        <a:pt x="192584" y="427526"/>
                        <a:pt x="209153" y="427526"/>
                      </a:cubicBezTo>
                      <a:cubicBezTo>
                        <a:pt x="213887" y="427526"/>
                        <a:pt x="218406" y="427313"/>
                        <a:pt x="222709" y="427099"/>
                      </a:cubicBezTo>
                      <a:cubicBezTo>
                        <a:pt x="227013" y="426885"/>
                        <a:pt x="231317" y="426457"/>
                        <a:pt x="235405" y="425816"/>
                      </a:cubicBezTo>
                      <a:cubicBezTo>
                        <a:pt x="236911" y="425174"/>
                        <a:pt x="238417" y="425388"/>
                        <a:pt x="239709" y="426244"/>
                      </a:cubicBezTo>
                      <a:cubicBezTo>
                        <a:pt x="241860" y="427099"/>
                        <a:pt x="242506" y="428809"/>
                        <a:pt x="242506" y="431589"/>
                      </a:cubicBezTo>
                      <a:close/>
                    </a:path>
                  </a:pathLst>
                </a:custGeom>
                <a:solidFill>
                  <a:srgbClr val="FFFFFF"/>
                </a:solidFill>
                <a:ln w="21475" cap="flat">
                  <a:noFill/>
                  <a:prstDash val="solid"/>
                  <a:miter/>
                </a:ln>
              </p:spPr>
              <p:txBody>
                <a:bodyPr rtlCol="0" anchor="ctr"/>
                <a:lstStyle/>
                <a:p>
                  <a:endParaRPr lang="en-US"/>
                </a:p>
              </p:txBody>
            </p:sp>
          </p:grpSp>
        </p:grpSp>
      </p:grpSp>
      <p:pic>
        <p:nvPicPr>
          <p:cNvPr id="24" name="Graphic 23">
            <a:extLst>
              <a:ext uri="{FF2B5EF4-FFF2-40B4-BE49-F238E27FC236}">
                <a16:creationId xmlns:a16="http://schemas.microsoft.com/office/drawing/2014/main" id="{DF035E9B-689F-AE26-3CBB-722895BE69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08298" y="5864017"/>
            <a:ext cx="432275" cy="421731"/>
          </a:xfrm>
          <a:prstGeom prst="rect">
            <a:avLst/>
          </a:prstGeom>
        </p:spPr>
      </p:pic>
    </p:spTree>
    <p:extLst>
      <p:ext uri="{BB962C8B-B14F-4D97-AF65-F5344CB8AC3E}">
        <p14:creationId xmlns:p14="http://schemas.microsoft.com/office/powerpoint/2010/main" val="83879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9EDC55-D28D-0BF7-40B1-47BF5B0AC97F}"/>
              </a:ext>
            </a:extLst>
          </p:cNvPr>
          <p:cNvPicPr>
            <a:picLocks noChangeAspect="1"/>
          </p:cNvPicPr>
          <p:nvPr/>
        </p:nvPicPr>
        <p:blipFill rotWithShape="1">
          <a:blip r:embed="rId3"/>
          <a:srcRect t="18532" b="35580"/>
          <a:stretch/>
        </p:blipFill>
        <p:spPr>
          <a:xfrm>
            <a:off x="1588" y="958851"/>
            <a:ext cx="12192000" cy="3729848"/>
          </a:xfrm>
          <a:prstGeom prst="rect">
            <a:avLst/>
          </a:prstGeom>
        </p:spPr>
      </p:pic>
      <p:sp>
        <p:nvSpPr>
          <p:cNvPr id="14" name="Rounded Rectangle 19">
            <a:extLst>
              <a:ext uri="{FF2B5EF4-FFF2-40B4-BE49-F238E27FC236}">
                <a16:creationId xmlns:a16="http://schemas.microsoft.com/office/drawing/2014/main" id="{58B2C53F-6610-602A-F992-8E3329A2E3D2}"/>
              </a:ext>
            </a:extLst>
          </p:cNvPr>
          <p:cNvSpPr/>
          <p:nvPr/>
        </p:nvSpPr>
        <p:spPr>
          <a:xfrm>
            <a:off x="0" y="958851"/>
            <a:ext cx="12192000" cy="3729848"/>
          </a:xfrm>
          <a:prstGeom prst="roundRect">
            <a:avLst>
              <a:gd name="adj" fmla="val 0"/>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algn="ctr">
              <a:defRPr/>
            </a:pPr>
            <a:endParaRPr lang="en-US" sz="2000">
              <a:solidFill>
                <a:srgbClr val="FFFFFF"/>
              </a:solidFill>
              <a:effectLst>
                <a:outerShdw blurRad="38100" dist="38100" dir="2700000" algn="tl">
                  <a:srgbClr val="000000">
                    <a:alpha val="43137"/>
                  </a:srgbClr>
                </a:outerShdw>
              </a:effectLst>
              <a:latin typeface="Adobe Clean ExtraBold"/>
            </a:endParaRPr>
          </a:p>
        </p:txBody>
      </p:sp>
      <p:sp>
        <p:nvSpPr>
          <p:cNvPr id="2" name="Title 1">
            <a:extLst>
              <a:ext uri="{FF2B5EF4-FFF2-40B4-BE49-F238E27FC236}">
                <a16:creationId xmlns:a16="http://schemas.microsoft.com/office/drawing/2014/main" id="{CAA67E42-731A-4D40-A55C-26B43F27CE01}"/>
              </a:ext>
            </a:extLst>
          </p:cNvPr>
          <p:cNvSpPr>
            <a:spLocks noGrp="1"/>
          </p:cNvSpPr>
          <p:nvPr>
            <p:ph type="title"/>
          </p:nvPr>
        </p:nvSpPr>
        <p:spPr/>
        <p:txBody>
          <a:bodyPr/>
          <a:lstStyle/>
          <a:p>
            <a:r>
              <a:rPr lang="en-US">
                <a:solidFill>
                  <a:schemeClr val="accent6"/>
                </a:solidFill>
              </a:rPr>
              <a:t>Support for your institution, staff, and students</a:t>
            </a:r>
          </a:p>
        </p:txBody>
      </p:sp>
      <p:sp>
        <p:nvSpPr>
          <p:cNvPr id="15" name="Rectangle: Rounded Corners 14">
            <a:extLst>
              <a:ext uri="{FF2B5EF4-FFF2-40B4-BE49-F238E27FC236}">
                <a16:creationId xmlns:a16="http://schemas.microsoft.com/office/drawing/2014/main" id="{5EFF90A3-AAC6-43DB-58CF-8A65AB1B5639}"/>
              </a:ext>
            </a:extLst>
          </p:cNvPr>
          <p:cNvSpPr/>
          <p:nvPr/>
        </p:nvSpPr>
        <p:spPr>
          <a:xfrm>
            <a:off x="367599" y="3281039"/>
            <a:ext cx="3702331" cy="3134749"/>
          </a:xfrm>
          <a:prstGeom prst="roundRect">
            <a:avLst>
              <a:gd name="adj" fmla="val 2295"/>
            </a:avLst>
          </a:prstGeom>
          <a:solidFill>
            <a:schemeClr val="bg1"/>
          </a:solidFill>
          <a:ln>
            <a:noFill/>
          </a:ln>
          <a:effectLst>
            <a:outerShdw blurRad="1016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dobe Clean SemiLight"/>
            </a:endParaRPr>
          </a:p>
        </p:txBody>
      </p:sp>
      <p:sp>
        <p:nvSpPr>
          <p:cNvPr id="16" name="TextBox 15">
            <a:extLst>
              <a:ext uri="{FF2B5EF4-FFF2-40B4-BE49-F238E27FC236}">
                <a16:creationId xmlns:a16="http://schemas.microsoft.com/office/drawing/2014/main" id="{34DE1EBC-679C-B658-312E-F8042E4D729C}"/>
              </a:ext>
            </a:extLst>
          </p:cNvPr>
          <p:cNvSpPr txBox="1"/>
          <p:nvPr/>
        </p:nvSpPr>
        <p:spPr>
          <a:xfrm>
            <a:off x="572790" y="4222371"/>
            <a:ext cx="3291946" cy="1661993"/>
          </a:xfrm>
          <a:prstGeom prst="rect">
            <a:avLst/>
          </a:prstGeom>
          <a:noFill/>
        </p:spPr>
        <p:txBody>
          <a:bodyPr wrap="square">
            <a:spAutoFit/>
          </a:bodyPr>
          <a:lstStyle/>
          <a:p>
            <a:pPr defTabSz="913852">
              <a:defRPr/>
            </a:pPr>
            <a:r>
              <a:rPr lang="en-US" sz="2000">
                <a:solidFill>
                  <a:srgbClr val="000000"/>
                </a:solidFill>
                <a:latin typeface="Adobe Clean ExtraBold"/>
              </a:rPr>
              <a:t>Institutional Support </a:t>
            </a:r>
          </a:p>
          <a:p>
            <a:pPr defTabSz="913852">
              <a:defRPr/>
            </a:pPr>
            <a:endParaRPr lang="en-US">
              <a:solidFill>
                <a:srgbClr val="000000"/>
              </a:solidFill>
              <a:latin typeface="Adobe Clean SemiLight"/>
            </a:endParaRPr>
          </a:p>
          <a:p>
            <a:pPr defTabSz="913852">
              <a:defRPr/>
            </a:pPr>
            <a:r>
              <a:rPr lang="en-US" sz="1600">
                <a:solidFill>
                  <a:srgbClr val="000000"/>
                </a:solidFill>
                <a:latin typeface="Adobe Clean ExtraBold"/>
              </a:rPr>
              <a:t>Deployment and technical guidance </a:t>
            </a:r>
            <a:r>
              <a:rPr lang="en-US" sz="1600">
                <a:solidFill>
                  <a:srgbClr val="000000"/>
                </a:solidFill>
                <a:latin typeface="Adobe Clean SemiLight"/>
              </a:rPr>
              <a:t>to drive successful implementation + </a:t>
            </a:r>
            <a:r>
              <a:rPr lang="en-US" sz="1600">
                <a:solidFill>
                  <a:srgbClr val="000000"/>
                </a:solidFill>
                <a:latin typeface="Adobe Clean ExtraBold"/>
              </a:rPr>
              <a:t>marketing resources</a:t>
            </a:r>
            <a:r>
              <a:rPr lang="en-US" sz="1600" b="1">
                <a:solidFill>
                  <a:srgbClr val="000000"/>
                </a:solidFill>
                <a:latin typeface="Adobe Clean SemiLight"/>
              </a:rPr>
              <a:t> </a:t>
            </a:r>
            <a:r>
              <a:rPr lang="en-US" sz="1600">
                <a:solidFill>
                  <a:srgbClr val="000000"/>
                </a:solidFill>
                <a:latin typeface="Adobe Clean SemiLight"/>
              </a:rPr>
              <a:t>to help you build awareness and usage </a:t>
            </a:r>
            <a:endParaRPr lang="en-US" sz="1600">
              <a:solidFill>
                <a:srgbClr val="000000"/>
              </a:solidFill>
              <a:latin typeface="Adobe Clean ExtraBold"/>
            </a:endParaRPr>
          </a:p>
        </p:txBody>
      </p:sp>
      <p:sp>
        <p:nvSpPr>
          <p:cNvPr id="17" name="Rectangle: Rounded Corners 16">
            <a:extLst>
              <a:ext uri="{FF2B5EF4-FFF2-40B4-BE49-F238E27FC236}">
                <a16:creationId xmlns:a16="http://schemas.microsoft.com/office/drawing/2014/main" id="{33403C87-AE76-D3BB-3393-3272C0923287}"/>
              </a:ext>
            </a:extLst>
          </p:cNvPr>
          <p:cNvSpPr/>
          <p:nvPr/>
        </p:nvSpPr>
        <p:spPr>
          <a:xfrm>
            <a:off x="4249486" y="3281039"/>
            <a:ext cx="3702331" cy="3134749"/>
          </a:xfrm>
          <a:prstGeom prst="roundRect">
            <a:avLst>
              <a:gd name="adj" fmla="val 2295"/>
            </a:avLst>
          </a:prstGeom>
          <a:solidFill>
            <a:schemeClr val="bg1"/>
          </a:solidFill>
          <a:ln>
            <a:noFill/>
          </a:ln>
          <a:effectLst>
            <a:outerShdw blurRad="1016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dobe Clean SemiLight"/>
            </a:endParaRPr>
          </a:p>
        </p:txBody>
      </p:sp>
      <p:sp>
        <p:nvSpPr>
          <p:cNvPr id="18" name="Rectangle: Rounded Corners 17">
            <a:extLst>
              <a:ext uri="{FF2B5EF4-FFF2-40B4-BE49-F238E27FC236}">
                <a16:creationId xmlns:a16="http://schemas.microsoft.com/office/drawing/2014/main" id="{E3DB2935-FE38-B54F-8368-A246BDD19B35}"/>
              </a:ext>
            </a:extLst>
          </p:cNvPr>
          <p:cNvSpPr/>
          <p:nvPr/>
        </p:nvSpPr>
        <p:spPr>
          <a:xfrm>
            <a:off x="8131373" y="3281039"/>
            <a:ext cx="3702331" cy="3134749"/>
          </a:xfrm>
          <a:prstGeom prst="roundRect">
            <a:avLst>
              <a:gd name="adj" fmla="val 2295"/>
            </a:avLst>
          </a:prstGeom>
          <a:solidFill>
            <a:schemeClr val="bg1"/>
          </a:solidFill>
          <a:ln>
            <a:noFill/>
          </a:ln>
          <a:effectLst>
            <a:outerShdw blurRad="1016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dobe Clean SemiLight"/>
            </a:endParaRPr>
          </a:p>
        </p:txBody>
      </p:sp>
      <p:sp>
        <p:nvSpPr>
          <p:cNvPr id="20" name="TextBox 19">
            <a:extLst>
              <a:ext uri="{FF2B5EF4-FFF2-40B4-BE49-F238E27FC236}">
                <a16:creationId xmlns:a16="http://schemas.microsoft.com/office/drawing/2014/main" id="{F2B284E3-2684-C68A-C385-36ACC558581D}"/>
              </a:ext>
            </a:extLst>
          </p:cNvPr>
          <p:cNvSpPr txBox="1"/>
          <p:nvPr/>
        </p:nvSpPr>
        <p:spPr>
          <a:xfrm>
            <a:off x="4454676" y="4222371"/>
            <a:ext cx="3291946" cy="1877437"/>
          </a:xfrm>
          <a:prstGeom prst="rect">
            <a:avLst/>
          </a:prstGeom>
          <a:noFill/>
        </p:spPr>
        <p:txBody>
          <a:bodyPr wrap="square">
            <a:spAutoFit/>
          </a:bodyPr>
          <a:lstStyle/>
          <a:p>
            <a:pPr defTabSz="913852">
              <a:defRPr/>
            </a:pPr>
            <a:r>
              <a:rPr lang="en-US" sz="2000">
                <a:solidFill>
                  <a:srgbClr val="000000"/>
                </a:solidFill>
                <a:latin typeface="Adobe Clean ExtraBold"/>
              </a:rPr>
              <a:t>Faculty Support</a:t>
            </a:r>
          </a:p>
          <a:p>
            <a:pPr defTabSz="913852">
              <a:defRPr/>
            </a:pPr>
            <a:endParaRPr lang="en-US" sz="1600">
              <a:solidFill>
                <a:srgbClr val="000000"/>
              </a:solidFill>
              <a:latin typeface="Adobe Clean SemiLight"/>
            </a:endParaRPr>
          </a:p>
          <a:p>
            <a:pPr defTabSz="913852">
              <a:defRPr/>
            </a:pPr>
            <a:r>
              <a:rPr lang="en-US" sz="1600">
                <a:solidFill>
                  <a:srgbClr val="000000"/>
                </a:solidFill>
                <a:latin typeface="Adobe Clean SemiLight"/>
              </a:rPr>
              <a:t>Programs like the </a:t>
            </a:r>
            <a:r>
              <a:rPr lang="en-US" sz="1600">
                <a:solidFill>
                  <a:srgbClr val="000000"/>
                </a:solidFill>
                <a:latin typeface="Adobe Clean ExtraBold"/>
              </a:rPr>
              <a:t>Education Exchange</a:t>
            </a:r>
            <a:r>
              <a:rPr lang="en-US" sz="1600">
                <a:solidFill>
                  <a:srgbClr val="000000"/>
                </a:solidFill>
                <a:latin typeface="Adobe Clean SemiLight"/>
              </a:rPr>
              <a:t>, where faculty and staff can explore professional development materials and self-paced courses and earn completion credits and badges </a:t>
            </a:r>
            <a:endParaRPr lang="en-US" sz="1600">
              <a:solidFill>
                <a:srgbClr val="000000"/>
              </a:solidFill>
              <a:latin typeface="Adobe Clean ExtraBold"/>
            </a:endParaRPr>
          </a:p>
        </p:txBody>
      </p:sp>
      <p:sp>
        <p:nvSpPr>
          <p:cNvPr id="30" name="TextBox 29">
            <a:extLst>
              <a:ext uri="{FF2B5EF4-FFF2-40B4-BE49-F238E27FC236}">
                <a16:creationId xmlns:a16="http://schemas.microsoft.com/office/drawing/2014/main" id="{6BA1D0FC-8A25-1061-D4D5-4D80566C2137}"/>
              </a:ext>
            </a:extLst>
          </p:cNvPr>
          <p:cNvSpPr txBox="1"/>
          <p:nvPr/>
        </p:nvSpPr>
        <p:spPr>
          <a:xfrm>
            <a:off x="8336563" y="4222370"/>
            <a:ext cx="3291946" cy="1446550"/>
          </a:xfrm>
          <a:prstGeom prst="rect">
            <a:avLst/>
          </a:prstGeom>
          <a:noFill/>
        </p:spPr>
        <p:txBody>
          <a:bodyPr wrap="square">
            <a:spAutoFit/>
          </a:bodyPr>
          <a:lstStyle/>
          <a:p>
            <a:pPr defTabSz="913852">
              <a:defRPr/>
            </a:pPr>
            <a:r>
              <a:rPr lang="en-US" sz="2000">
                <a:solidFill>
                  <a:srgbClr val="000000"/>
                </a:solidFill>
                <a:latin typeface="Adobe Clean ExtraBold"/>
              </a:rPr>
              <a:t>Student Support</a:t>
            </a:r>
          </a:p>
          <a:p>
            <a:pPr defTabSz="913852">
              <a:defRPr/>
            </a:pPr>
            <a:endParaRPr lang="en-US" sz="2000">
              <a:solidFill>
                <a:srgbClr val="000000"/>
              </a:solidFill>
              <a:latin typeface="Adobe Clean SemiLight"/>
            </a:endParaRPr>
          </a:p>
          <a:p>
            <a:pPr defTabSz="913852">
              <a:defRPr/>
            </a:pPr>
            <a:r>
              <a:rPr lang="en-US" sz="1600">
                <a:solidFill>
                  <a:srgbClr val="000000"/>
                </a:solidFill>
                <a:latin typeface="Adobe Clean SemiLight"/>
              </a:rPr>
              <a:t>Programs that help students hone their digital literacy skills and become resources for their peers</a:t>
            </a:r>
            <a:endParaRPr lang="en-US" sz="1600">
              <a:solidFill>
                <a:srgbClr val="000000"/>
              </a:solidFill>
              <a:latin typeface="Adobe Clean ExtraBold"/>
            </a:endParaRPr>
          </a:p>
        </p:txBody>
      </p:sp>
      <p:cxnSp>
        <p:nvCxnSpPr>
          <p:cNvPr id="31" name="Straight Connector 30">
            <a:extLst>
              <a:ext uri="{FF2B5EF4-FFF2-40B4-BE49-F238E27FC236}">
                <a16:creationId xmlns:a16="http://schemas.microsoft.com/office/drawing/2014/main" id="{B599B31D-33BD-7489-1F3A-4F29CC813CDB}"/>
              </a:ext>
            </a:extLst>
          </p:cNvPr>
          <p:cNvCxnSpPr>
            <a:cxnSpLocks/>
          </p:cNvCxnSpPr>
          <p:nvPr/>
        </p:nvCxnSpPr>
        <p:spPr>
          <a:xfrm>
            <a:off x="676308" y="4120666"/>
            <a:ext cx="457200" cy="0"/>
          </a:xfrm>
          <a:prstGeom prst="line">
            <a:avLst/>
          </a:prstGeom>
          <a:ln w="57150">
            <a:solidFill>
              <a:srgbClr val="FA0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8CF4EB-EBCB-AD68-69E1-CF43EC254CCE}"/>
              </a:ext>
            </a:extLst>
          </p:cNvPr>
          <p:cNvCxnSpPr>
            <a:cxnSpLocks/>
          </p:cNvCxnSpPr>
          <p:nvPr/>
        </p:nvCxnSpPr>
        <p:spPr>
          <a:xfrm>
            <a:off x="4550168" y="4120666"/>
            <a:ext cx="457200" cy="0"/>
          </a:xfrm>
          <a:prstGeom prst="line">
            <a:avLst/>
          </a:prstGeom>
          <a:ln w="57150">
            <a:solidFill>
              <a:srgbClr val="FA0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89A5C7-50A6-69C5-BFF5-37194A9CFA77}"/>
              </a:ext>
            </a:extLst>
          </p:cNvPr>
          <p:cNvCxnSpPr>
            <a:cxnSpLocks/>
          </p:cNvCxnSpPr>
          <p:nvPr/>
        </p:nvCxnSpPr>
        <p:spPr>
          <a:xfrm>
            <a:off x="8449068" y="4120666"/>
            <a:ext cx="457200" cy="0"/>
          </a:xfrm>
          <a:prstGeom prst="line">
            <a:avLst/>
          </a:prstGeom>
          <a:ln w="57150">
            <a:solidFill>
              <a:srgbClr val="FA0F00"/>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9D5E4C5-5619-46D5-346A-6F6C775FC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0208" y="3553845"/>
            <a:ext cx="571500" cy="373063"/>
          </a:xfrm>
          <a:prstGeom prst="rect">
            <a:avLst/>
          </a:prstGeom>
        </p:spPr>
      </p:pic>
      <p:pic>
        <p:nvPicPr>
          <p:cNvPr id="7" name="Graphic 6">
            <a:extLst>
              <a:ext uri="{FF2B5EF4-FFF2-40B4-BE49-F238E27FC236}">
                <a16:creationId xmlns:a16="http://schemas.microsoft.com/office/drawing/2014/main" id="{49A8DFAE-7E6D-DEDD-D215-EE3B9D0BDF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9108" y="3530643"/>
            <a:ext cx="601736" cy="396265"/>
          </a:xfrm>
          <a:prstGeom prst="rect">
            <a:avLst/>
          </a:prstGeom>
        </p:spPr>
      </p:pic>
      <p:pic>
        <p:nvPicPr>
          <p:cNvPr id="9" name="Graphic 8">
            <a:extLst>
              <a:ext uri="{FF2B5EF4-FFF2-40B4-BE49-F238E27FC236}">
                <a16:creationId xmlns:a16="http://schemas.microsoft.com/office/drawing/2014/main" id="{5F4C424A-A28F-D405-150A-B888B77072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558" y="3516593"/>
            <a:ext cx="468930" cy="410314"/>
          </a:xfrm>
          <a:prstGeom prst="rect">
            <a:avLst/>
          </a:prstGeom>
        </p:spPr>
      </p:pic>
    </p:spTree>
    <p:extLst>
      <p:ext uri="{BB962C8B-B14F-4D97-AF65-F5344CB8AC3E}">
        <p14:creationId xmlns:p14="http://schemas.microsoft.com/office/powerpoint/2010/main" val="208966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D6DD394-C2D0-4904-B925-E47DE0A7308A}"/>
              </a:ext>
            </a:extLst>
          </p:cNvPr>
          <p:cNvGrpSpPr/>
          <p:nvPr/>
        </p:nvGrpSpPr>
        <p:grpSpPr>
          <a:xfrm>
            <a:off x="4120650" y="2202570"/>
            <a:ext cx="3888827" cy="4088940"/>
            <a:chOff x="4119061" y="2213080"/>
            <a:chExt cx="3888827" cy="4088940"/>
          </a:xfrm>
        </p:grpSpPr>
        <p:cxnSp>
          <p:nvCxnSpPr>
            <p:cNvPr id="22" name="Straight Connector 21">
              <a:extLst>
                <a:ext uri="{FF2B5EF4-FFF2-40B4-BE49-F238E27FC236}">
                  <a16:creationId xmlns:a16="http://schemas.microsoft.com/office/drawing/2014/main" id="{19A49F4A-27DD-4C61-AD39-D4BF7C7F55D2}"/>
                </a:ext>
              </a:extLst>
            </p:cNvPr>
            <p:cNvCxnSpPr>
              <a:cxnSpLocks/>
            </p:cNvCxnSpPr>
            <p:nvPr/>
          </p:nvCxnSpPr>
          <p:spPr>
            <a:xfrm>
              <a:off x="4119061" y="2213080"/>
              <a:ext cx="0" cy="40889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F1AEF0-B456-460C-AF0A-560054601570}"/>
                </a:ext>
              </a:extLst>
            </p:cNvPr>
            <p:cNvCxnSpPr>
              <a:cxnSpLocks/>
            </p:cNvCxnSpPr>
            <p:nvPr/>
          </p:nvCxnSpPr>
          <p:spPr>
            <a:xfrm>
              <a:off x="8007888" y="2213080"/>
              <a:ext cx="0" cy="40889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Rounded Corners 20">
            <a:extLst>
              <a:ext uri="{FF2B5EF4-FFF2-40B4-BE49-F238E27FC236}">
                <a16:creationId xmlns:a16="http://schemas.microsoft.com/office/drawing/2014/main" id="{40D03086-8731-4758-B213-9A31F2FC471E}"/>
              </a:ext>
            </a:extLst>
          </p:cNvPr>
          <p:cNvSpPr/>
          <p:nvPr/>
        </p:nvSpPr>
        <p:spPr>
          <a:xfrm>
            <a:off x="1589" y="1000000"/>
            <a:ext cx="12188824" cy="1213081"/>
          </a:xfrm>
          <a:prstGeom prst="roundRect">
            <a:avLst>
              <a:gd name="adj" fmla="val 0"/>
            </a:avLst>
          </a:prstGeom>
          <a:gradFill flip="none" rotWithShape="1">
            <a:gsLst>
              <a:gs pos="0">
                <a:srgbClr val="FA1100"/>
              </a:gs>
              <a:gs pos="29000">
                <a:srgbClr val="FFC518"/>
              </a:gs>
              <a:gs pos="53000">
                <a:srgbClr val="5FDC4C"/>
              </a:gs>
              <a:gs pos="97345">
                <a:srgbClr val="F754F5"/>
              </a:gs>
              <a:gs pos="77000">
                <a:srgbClr val="4488FE"/>
              </a:gs>
            </a:gsLst>
            <a:lin ang="0" scaled="1"/>
            <a:tileRect/>
          </a:gradFill>
          <a:ln>
            <a:noFill/>
          </a:ln>
        </p:spPr>
        <p:txBody>
          <a:bodyPr rtlCol="0" anchor="ctr"/>
          <a:lstStyle/>
          <a:p>
            <a:pPr>
              <a:lnSpc>
                <a:spcPct val="85000"/>
              </a:lnSpc>
              <a:defRPr/>
            </a:pPr>
            <a:endParaRPr lang="en-GB" sz="2400" kern="0">
              <a:solidFill>
                <a:srgbClr val="FFFFFF"/>
              </a:solidFill>
              <a:latin typeface="Adobe Clean ExtraBold"/>
            </a:endParaRPr>
          </a:p>
        </p:txBody>
      </p:sp>
      <p:sp>
        <p:nvSpPr>
          <p:cNvPr id="2" name="Title 1">
            <a:extLst>
              <a:ext uri="{FF2B5EF4-FFF2-40B4-BE49-F238E27FC236}">
                <a16:creationId xmlns:a16="http://schemas.microsoft.com/office/drawing/2014/main" id="{FB9B4C8B-A3E8-9F47-AC97-8D4D48C4EC52}"/>
              </a:ext>
            </a:extLst>
          </p:cNvPr>
          <p:cNvSpPr>
            <a:spLocks noGrp="1"/>
          </p:cNvSpPr>
          <p:nvPr>
            <p:ph type="title"/>
          </p:nvPr>
        </p:nvSpPr>
        <p:spPr/>
        <p:txBody>
          <a:bodyPr/>
          <a:lstStyle/>
          <a:p>
            <a:r>
              <a:rPr lang="en-US">
                <a:solidFill>
                  <a:schemeClr val="tx1"/>
                </a:solidFill>
              </a:rPr>
              <a:t>Engaged, empowered, and enabled students </a:t>
            </a:r>
          </a:p>
        </p:txBody>
      </p:sp>
      <p:sp>
        <p:nvSpPr>
          <p:cNvPr id="66" name="Rectangle: Rounded Corners 65">
            <a:extLst>
              <a:ext uri="{FF2B5EF4-FFF2-40B4-BE49-F238E27FC236}">
                <a16:creationId xmlns:a16="http://schemas.microsoft.com/office/drawing/2014/main" id="{EF9DDC45-1157-4385-A3C8-DBF84FEABB89}"/>
              </a:ext>
            </a:extLst>
          </p:cNvPr>
          <p:cNvSpPr/>
          <p:nvPr/>
        </p:nvSpPr>
        <p:spPr>
          <a:xfrm>
            <a:off x="476563" y="1174139"/>
            <a:ext cx="3548330" cy="869693"/>
          </a:xfrm>
          <a:prstGeom prst="roundRect">
            <a:avLst>
              <a:gd name="adj" fmla="val 50000"/>
            </a:avLst>
          </a:prstGeom>
          <a:no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r>
              <a:rPr lang="en-US" sz="1600" b="1">
                <a:solidFill>
                  <a:srgbClr val="FFFFFF"/>
                </a:solidFill>
                <a:latin typeface="Adobe Clean ExtraBold"/>
              </a:rPr>
              <a:t>Ensure access to the best tools for students &amp; faculty</a:t>
            </a:r>
          </a:p>
        </p:txBody>
      </p:sp>
      <p:sp>
        <p:nvSpPr>
          <p:cNvPr id="79" name="Rectangle: Rounded Corners 78">
            <a:extLst>
              <a:ext uri="{FF2B5EF4-FFF2-40B4-BE49-F238E27FC236}">
                <a16:creationId xmlns:a16="http://schemas.microsoft.com/office/drawing/2014/main" id="{160933BA-34C4-411B-9AAB-5977FA33A569}"/>
              </a:ext>
            </a:extLst>
          </p:cNvPr>
          <p:cNvSpPr/>
          <p:nvPr/>
        </p:nvSpPr>
        <p:spPr>
          <a:xfrm>
            <a:off x="4320523" y="1174139"/>
            <a:ext cx="3548330" cy="869693"/>
          </a:xfrm>
          <a:prstGeom prst="roundRect">
            <a:avLst>
              <a:gd name="adj" fmla="val 50000"/>
            </a:avLst>
          </a:prstGeom>
          <a:no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r>
              <a:rPr lang="en-US" sz="1600" b="1">
                <a:solidFill>
                  <a:srgbClr val="FFFFFF"/>
                </a:solidFill>
                <a:latin typeface="Adobe Clean ExtraBold"/>
              </a:rPr>
              <a:t>Increase in student engagement</a:t>
            </a:r>
          </a:p>
        </p:txBody>
      </p:sp>
      <p:sp>
        <p:nvSpPr>
          <p:cNvPr id="83" name="Rectangle: Rounded Corners 82">
            <a:extLst>
              <a:ext uri="{FF2B5EF4-FFF2-40B4-BE49-F238E27FC236}">
                <a16:creationId xmlns:a16="http://schemas.microsoft.com/office/drawing/2014/main" id="{CCD5EEF7-6A37-4953-9B1D-B734B425574F}"/>
              </a:ext>
            </a:extLst>
          </p:cNvPr>
          <p:cNvSpPr/>
          <p:nvPr/>
        </p:nvSpPr>
        <p:spPr>
          <a:xfrm>
            <a:off x="8165738" y="1174139"/>
            <a:ext cx="3548330" cy="869693"/>
          </a:xfrm>
          <a:prstGeom prst="roundRect">
            <a:avLst>
              <a:gd name="adj" fmla="val 50000"/>
            </a:avLst>
          </a:prstGeom>
          <a:no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r>
              <a:rPr lang="en-US" sz="1600" b="1">
                <a:solidFill>
                  <a:srgbClr val="FFFFFF"/>
                </a:solidFill>
                <a:latin typeface="Adobe Clean ExtraBold"/>
              </a:rPr>
              <a:t>Provide students with better post-graduate opportunities</a:t>
            </a:r>
          </a:p>
        </p:txBody>
      </p:sp>
      <p:sp>
        <p:nvSpPr>
          <p:cNvPr id="20" name="Content Placeholder 2">
            <a:extLst>
              <a:ext uri="{FF2B5EF4-FFF2-40B4-BE49-F238E27FC236}">
                <a16:creationId xmlns:a16="http://schemas.microsoft.com/office/drawing/2014/main" id="{1D66BE74-2B45-684A-86A0-FBEA3743140B}"/>
              </a:ext>
            </a:extLst>
          </p:cNvPr>
          <p:cNvSpPr txBox="1">
            <a:spLocks/>
          </p:cNvSpPr>
          <p:nvPr/>
        </p:nvSpPr>
        <p:spPr>
          <a:xfrm>
            <a:off x="4503136" y="3183032"/>
            <a:ext cx="3183104" cy="3018772"/>
          </a:xfrm>
          <a:prstGeom prst="rect">
            <a:avLst/>
          </a:prstGeom>
        </p:spPr>
        <p:txBody>
          <a:bodyPr vert="horz" lIns="45720" tIns="45720" rIns="45720" bIns="45720" rtlCol="0" anchor="t">
            <a:normAutofit lnSpcReduction="10000"/>
          </a:bodyPr>
          <a:lstStyle>
            <a:lvl1pPr marL="233293" indent="-233293" algn="l" defTabSz="914126" rtl="0" eaLnBrk="1" latinLnBrk="0" hangingPunct="1">
              <a:lnSpc>
                <a:spcPct val="100000"/>
              </a:lnSpc>
              <a:spcBef>
                <a:spcPts val="1799"/>
              </a:spcBef>
              <a:buSzPct val="70000"/>
              <a:buFont typeface="Arial" panose="020B0604020202020204" pitchFamily="34" charset="0"/>
              <a:buChar char="•"/>
              <a:defRPr sz="2199" b="0" i="0" kern="1200">
                <a:solidFill>
                  <a:schemeClr val="tx1"/>
                </a:solidFill>
                <a:latin typeface="Adobe Clean SemiLight" panose="020B0403020404020204" pitchFamily="34" charset="0"/>
                <a:ea typeface="+mn-ea"/>
                <a:cs typeface="+mn-cs"/>
              </a:defRPr>
            </a:lvl1pPr>
            <a:lvl2pPr marL="690356" indent="-233293" algn="l" defTabSz="914126" rtl="0" eaLnBrk="1" latinLnBrk="0" hangingPunct="1">
              <a:lnSpc>
                <a:spcPct val="100000"/>
              </a:lnSpc>
              <a:spcBef>
                <a:spcPts val="1799"/>
              </a:spcBef>
              <a:buSzPct val="70000"/>
              <a:buFont typeface="Arial" panose="020B0604020202020204" pitchFamily="34" charset="0"/>
              <a:buChar char="•"/>
              <a:defRPr sz="1999" b="0" i="0" kern="1200">
                <a:solidFill>
                  <a:schemeClr val="tx1"/>
                </a:solidFill>
                <a:latin typeface="Adobe Clean SemiLight" panose="020B0403020404020204" pitchFamily="34" charset="0"/>
                <a:ea typeface="+mn-ea"/>
                <a:cs typeface="+mn-cs"/>
              </a:defRPr>
            </a:lvl2pPr>
            <a:lvl3pPr marL="1147419" indent="-233293" algn="l" defTabSz="914126" rtl="0" eaLnBrk="1" latinLnBrk="0" hangingPunct="1">
              <a:lnSpc>
                <a:spcPct val="100000"/>
              </a:lnSpc>
              <a:spcBef>
                <a:spcPts val="1799"/>
              </a:spcBef>
              <a:buSzPct val="70000"/>
              <a:buFont typeface="Arial" panose="020B0604020202020204" pitchFamily="34" charset="0"/>
              <a:buChar char="•"/>
              <a:defRPr sz="1799" b="0" i="0" kern="1200">
                <a:solidFill>
                  <a:schemeClr val="tx1"/>
                </a:solidFill>
                <a:latin typeface="Adobe Clean SemiLight" panose="020B0403020404020204" pitchFamily="34" charset="0"/>
                <a:ea typeface="+mn-ea"/>
                <a:cs typeface="+mn-cs"/>
              </a:defRPr>
            </a:lvl3pPr>
            <a:lvl4pPr marL="1604482" indent="-233293" algn="l" defTabSz="914126" rtl="0" eaLnBrk="1" latinLnBrk="0" hangingPunct="1">
              <a:lnSpc>
                <a:spcPct val="100000"/>
              </a:lnSpc>
              <a:spcBef>
                <a:spcPts val="1799"/>
              </a:spcBef>
              <a:buSzPct val="70000"/>
              <a:buFont typeface="Arial" panose="020B0604020202020204" pitchFamily="34" charset="0"/>
              <a:buChar char="•"/>
              <a:defRPr sz="1600" b="0" i="0" kern="1200">
                <a:solidFill>
                  <a:schemeClr val="tx1"/>
                </a:solidFill>
                <a:latin typeface="Adobe Clean SemiLight" panose="020B0403020404020204" pitchFamily="34" charset="0"/>
                <a:ea typeface="+mn-ea"/>
                <a:cs typeface="+mn-cs"/>
              </a:defRPr>
            </a:lvl4pPr>
            <a:lvl5pPr marL="2061544" indent="-233293" algn="l" defTabSz="914126" rtl="0" eaLnBrk="1" latinLnBrk="0" hangingPunct="1">
              <a:lnSpc>
                <a:spcPct val="100000"/>
              </a:lnSpc>
              <a:spcBef>
                <a:spcPts val="1799"/>
              </a:spcBef>
              <a:buSzPct val="70000"/>
              <a:buFont typeface="Arial" panose="020B0604020202020204" pitchFamily="34" charset="0"/>
              <a:buChar char="•"/>
              <a:defRPr sz="1400" b="0" i="0" kern="1200">
                <a:solidFill>
                  <a:schemeClr val="tx1"/>
                </a:solidFill>
                <a:latin typeface="Adobe Clean SemiLight" panose="020B0403020404020204" pitchFamily="34"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lnSpc>
                <a:spcPct val="110000"/>
              </a:lnSpc>
              <a:buNone/>
            </a:pPr>
            <a:r>
              <a:rPr lang="en-US" sz="1400">
                <a:solidFill>
                  <a:srgbClr val="000000"/>
                </a:solidFill>
              </a:rPr>
              <a:t>“What’s amazing is that companies like Adobe are really invested in student success and want to see them learn and grow,” </a:t>
            </a:r>
            <a:r>
              <a:rPr lang="en-US" sz="1400" err="1">
                <a:solidFill>
                  <a:srgbClr val="000000"/>
                </a:solidFill>
              </a:rPr>
              <a:t>Vizas</a:t>
            </a:r>
            <a:r>
              <a:rPr lang="en-US" sz="1400">
                <a:solidFill>
                  <a:srgbClr val="000000"/>
                </a:solidFill>
              </a:rPr>
              <a:t> says. “Engagement actually increased this year because we were all in the same boat with COVID-19. In particular, Adobe really brought its sponsorship to a new level and set a high bar for next year’s sponsors.” </a:t>
            </a:r>
          </a:p>
          <a:p>
            <a:pPr marL="0" indent="0">
              <a:lnSpc>
                <a:spcPct val="110000"/>
              </a:lnSpc>
              <a:buNone/>
            </a:pPr>
            <a:endParaRPr lang="en-US" sz="1400">
              <a:solidFill>
                <a:srgbClr val="000000"/>
              </a:solidFill>
              <a:latin typeface="Adobe Clean ExtraBold"/>
            </a:endParaRPr>
          </a:p>
          <a:p>
            <a:pPr marL="0" indent="0">
              <a:lnSpc>
                <a:spcPct val="110000"/>
              </a:lnSpc>
              <a:buNone/>
            </a:pPr>
            <a:r>
              <a:rPr lang="en-US" sz="1200">
                <a:solidFill>
                  <a:srgbClr val="000000"/>
                </a:solidFill>
                <a:latin typeface="Adobe Clean ExtraBold"/>
              </a:rPr>
              <a:t>Jen </a:t>
            </a:r>
            <a:r>
              <a:rPr lang="en-US" sz="1200" err="1">
                <a:solidFill>
                  <a:srgbClr val="000000"/>
                </a:solidFill>
                <a:latin typeface="Adobe Clean ExtraBold"/>
              </a:rPr>
              <a:t>Vizas</a:t>
            </a:r>
            <a:r>
              <a:rPr lang="en-US" sz="1200">
                <a:solidFill>
                  <a:srgbClr val="000000"/>
                </a:solidFill>
                <a:latin typeface="Adobe Clean ExtraBold"/>
              </a:rPr>
              <a:t>, </a:t>
            </a:r>
            <a:r>
              <a:rPr lang="en-US" sz="1200">
                <a:solidFill>
                  <a:srgbClr val="000000"/>
                </a:solidFill>
              </a:rPr>
              <a:t>Director of Projects, Service Adoption &amp; Engagement</a:t>
            </a:r>
          </a:p>
        </p:txBody>
      </p:sp>
      <p:sp>
        <p:nvSpPr>
          <p:cNvPr id="3" name="Content Placeholder 2">
            <a:extLst>
              <a:ext uri="{FF2B5EF4-FFF2-40B4-BE49-F238E27FC236}">
                <a16:creationId xmlns:a16="http://schemas.microsoft.com/office/drawing/2014/main" id="{752EB3E3-C4E0-4746-9A20-9C52D5FCD1E8}"/>
              </a:ext>
            </a:extLst>
          </p:cNvPr>
          <p:cNvSpPr>
            <a:spLocks noGrp="1"/>
          </p:cNvSpPr>
          <p:nvPr>
            <p:ph sz="quarter" idx="13"/>
          </p:nvPr>
        </p:nvSpPr>
        <p:spPr>
          <a:xfrm>
            <a:off x="623818" y="3128387"/>
            <a:ext cx="3211426" cy="3018771"/>
          </a:xfrm>
        </p:spPr>
        <p:txBody>
          <a:bodyPr>
            <a:normAutofit lnSpcReduction="10000"/>
          </a:bodyPr>
          <a:lstStyle/>
          <a:p>
            <a:pPr marL="0" indent="0" algn="ctr">
              <a:lnSpc>
                <a:spcPct val="110000"/>
              </a:lnSpc>
              <a:buNone/>
            </a:pPr>
            <a:r>
              <a:rPr lang="en-US" sz="1600"/>
              <a:t>“We want to transform teaching and learning for faculty and students through innovative uses of technology, By offering unlimited access to industry-leading creative tools from Adobe, we do exactly that. And as higher education shifts even more toward digital learning, our new Adobe agreement helps ensure access to the best tools for students and faculty alike — not to mention it reinforces our commitment to digital fluency.” </a:t>
            </a:r>
          </a:p>
          <a:p>
            <a:pPr marL="0" indent="0">
              <a:lnSpc>
                <a:spcPct val="110000"/>
              </a:lnSpc>
              <a:buNone/>
            </a:pPr>
            <a:endParaRPr lang="en-US" sz="1600"/>
          </a:p>
        </p:txBody>
      </p:sp>
      <p:sp>
        <p:nvSpPr>
          <p:cNvPr id="10" name="TextBox 9">
            <a:extLst>
              <a:ext uri="{FF2B5EF4-FFF2-40B4-BE49-F238E27FC236}">
                <a16:creationId xmlns:a16="http://schemas.microsoft.com/office/drawing/2014/main" id="{0AD8728E-8AF5-0F9B-DFA9-3338DA82E2AB}"/>
              </a:ext>
            </a:extLst>
          </p:cNvPr>
          <p:cNvSpPr txBox="1"/>
          <p:nvPr/>
        </p:nvSpPr>
        <p:spPr>
          <a:xfrm>
            <a:off x="8976361" y="3176945"/>
            <a:ext cx="2737707" cy="2681055"/>
          </a:xfrm>
          <a:prstGeom prst="rect">
            <a:avLst/>
          </a:prstGeom>
          <a:noFill/>
        </p:spPr>
        <p:txBody>
          <a:bodyPr wrap="square" rtlCol="0" anchor="ctr">
            <a:spAutoFit/>
          </a:bodyPr>
          <a:lstStyle/>
          <a:p>
            <a:pPr algn="ctr">
              <a:lnSpc>
                <a:spcPct val="110000"/>
              </a:lnSpc>
              <a:buClr>
                <a:schemeClr val="dk1"/>
              </a:buClr>
              <a:buSzPts val="1120"/>
            </a:pPr>
            <a:r>
              <a:rPr lang="en-US" sz="1400">
                <a:solidFill>
                  <a:srgbClr val="000000"/>
                </a:solidFill>
                <a:latin typeface="Adobe Clean SemiLight" panose="020B0403020404020204" pitchFamily="34" charset="0"/>
                <a:sym typeface="Arial"/>
              </a:rPr>
              <a:t>“We’re demonstrating our commitment to giving our students the best opportunities. Whether they move on to a four-year university or start their careers right away, Butler graduates can develop digital skillsets that help them succeed.”</a:t>
            </a:r>
          </a:p>
          <a:p>
            <a:pPr algn="ctr">
              <a:lnSpc>
                <a:spcPct val="110000"/>
              </a:lnSpc>
              <a:buClr>
                <a:schemeClr val="dk1"/>
              </a:buClr>
              <a:buSzPts val="1120"/>
            </a:pPr>
            <a:endParaRPr lang="en-US" sz="1400">
              <a:solidFill>
                <a:srgbClr val="000000"/>
              </a:solidFill>
              <a:latin typeface="Adobe Clean SemiLight" panose="020B0403020404020204" pitchFamily="34" charset="0"/>
              <a:sym typeface="Arial"/>
            </a:endParaRPr>
          </a:p>
          <a:p>
            <a:pPr algn="ctr">
              <a:lnSpc>
                <a:spcPct val="110000"/>
              </a:lnSpc>
              <a:buClr>
                <a:schemeClr val="dk1"/>
              </a:buClr>
              <a:buSzPts val="1120"/>
            </a:pPr>
            <a:r>
              <a:rPr lang="en-US" sz="1400" b="1">
                <a:solidFill>
                  <a:srgbClr val="000000"/>
                </a:solidFill>
                <a:latin typeface="Adobe Clean SemiLight" panose="020B0403020404020204" pitchFamily="34" charset="0"/>
              </a:rPr>
              <a:t>Dr. Kimberly Krull</a:t>
            </a:r>
            <a:r>
              <a:rPr lang="en-US" sz="1400">
                <a:solidFill>
                  <a:srgbClr val="000000"/>
                </a:solidFill>
                <a:latin typeface="Adobe Clean SemiLight" panose="020B0403020404020204" pitchFamily="34" charset="0"/>
              </a:rPr>
              <a:t>, president of Butler Community College</a:t>
            </a:r>
          </a:p>
          <a:p>
            <a:pPr algn="ctr">
              <a:lnSpc>
                <a:spcPct val="110000"/>
              </a:lnSpc>
              <a:buClr>
                <a:schemeClr val="dk1"/>
              </a:buClr>
              <a:buSzPts val="1120"/>
            </a:pPr>
            <a:endParaRPr lang="en-US" sz="1400">
              <a:solidFill>
                <a:srgbClr val="000000"/>
              </a:solidFill>
              <a:latin typeface="Adobe Clean SemiLight" panose="020B0403020404020204" pitchFamily="34" charset="0"/>
              <a:sym typeface="Arial"/>
            </a:endParaRPr>
          </a:p>
        </p:txBody>
      </p:sp>
      <p:pic>
        <p:nvPicPr>
          <p:cNvPr id="1026" name="Picture 2" descr="Trustees for Purdue, IU approve realignment agreements for IPFW campus: IU  News">
            <a:extLst>
              <a:ext uri="{FF2B5EF4-FFF2-40B4-BE49-F238E27FC236}">
                <a16:creationId xmlns:a16="http://schemas.microsoft.com/office/drawing/2014/main" id="{FC6C6EFC-9E33-8F10-CA6D-4D2147D43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90" y="2267685"/>
            <a:ext cx="2067700" cy="6757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7341897-5955-F57C-3252-F314CD63CB30}"/>
              </a:ext>
            </a:extLst>
          </p:cNvPr>
          <p:cNvSpPr txBox="1"/>
          <p:nvPr/>
        </p:nvSpPr>
        <p:spPr>
          <a:xfrm>
            <a:off x="602817" y="6291510"/>
            <a:ext cx="3286536" cy="276999"/>
          </a:xfrm>
          <a:prstGeom prst="rect">
            <a:avLst/>
          </a:prstGeom>
          <a:noFill/>
        </p:spPr>
        <p:txBody>
          <a:bodyPr wrap="square">
            <a:spAutoFit/>
          </a:bodyPr>
          <a:lstStyle/>
          <a:p>
            <a:r>
              <a:rPr lang="en-US" sz="1200">
                <a:latin typeface="+mj-lt"/>
              </a:rPr>
              <a:t>Julie Johnston</a:t>
            </a:r>
            <a:r>
              <a:rPr lang="en-US" sz="1200"/>
              <a:t>, Associate VP, Learning Technologies</a:t>
            </a:r>
          </a:p>
        </p:txBody>
      </p:sp>
      <p:pic>
        <p:nvPicPr>
          <p:cNvPr id="1028" name="Picture 4">
            <a:extLst>
              <a:ext uri="{FF2B5EF4-FFF2-40B4-BE49-F238E27FC236}">
                <a16:creationId xmlns:a16="http://schemas.microsoft.com/office/drawing/2014/main" id="{12641638-402D-A4D0-B103-80BAF1755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097" y="2401717"/>
            <a:ext cx="1776013" cy="553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7FFE78-5D74-5299-8C7C-A5DF65120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7674" y="2401717"/>
            <a:ext cx="1156651" cy="50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20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BBDAA275-C591-6741-AB7F-9BAEBFF2E02A}"/>
              </a:ext>
            </a:extLst>
          </p:cNvPr>
          <p:cNvPicPr>
            <a:picLocks noChangeAspect="1"/>
          </p:cNvPicPr>
          <p:nvPr/>
        </p:nvPicPr>
        <p:blipFill rotWithShape="1">
          <a:blip r:embed="rId3"/>
          <a:srcRect l="4252" t="4397" r="3624" b="2485"/>
          <a:stretch/>
        </p:blipFill>
        <p:spPr>
          <a:xfrm>
            <a:off x="2682442" y="1184842"/>
            <a:ext cx="9329234" cy="5203195"/>
          </a:xfrm>
          <a:prstGeom prst="rect">
            <a:avLst/>
          </a:prstGeom>
        </p:spPr>
      </p:pic>
      <p:sp>
        <p:nvSpPr>
          <p:cNvPr id="6" name="TextBox 5">
            <a:extLst>
              <a:ext uri="{FF2B5EF4-FFF2-40B4-BE49-F238E27FC236}">
                <a16:creationId xmlns:a16="http://schemas.microsoft.com/office/drawing/2014/main" id="{8C413E13-923E-F84D-ACBB-BC43DC73CCDF}"/>
              </a:ext>
            </a:extLst>
          </p:cNvPr>
          <p:cNvSpPr txBox="1"/>
          <p:nvPr/>
        </p:nvSpPr>
        <p:spPr>
          <a:xfrm>
            <a:off x="327402" y="1955780"/>
            <a:ext cx="2110520" cy="3444341"/>
          </a:xfrm>
          <a:prstGeom prst="rect">
            <a:avLst/>
          </a:prstGeom>
          <a:noFill/>
        </p:spPr>
        <p:txBody>
          <a:bodyPr wrap="square" lIns="91440" tIns="45720" rIns="91440" bIns="45720" anchor="t">
            <a:spAutoFit/>
          </a:bodyPr>
          <a:lstStyle/>
          <a:p>
            <a:pPr>
              <a:lnSpc>
                <a:spcPct val="150000"/>
              </a:lnSpc>
              <a:spcBef>
                <a:spcPts val="600"/>
              </a:spcBef>
              <a:spcAft>
                <a:spcPts val="600"/>
              </a:spcAft>
            </a:pPr>
            <a:r>
              <a:rPr lang="en-US" sz="2800">
                <a:solidFill>
                  <a:srgbClr val="FA0F00"/>
                </a:solidFill>
                <a:latin typeface="Adobe Clean ExtraBold"/>
              </a:rPr>
              <a:t>4M </a:t>
            </a:r>
            <a:br>
              <a:rPr lang="en-US" sz="2400">
                <a:solidFill>
                  <a:srgbClr val="000000"/>
                </a:solidFill>
                <a:latin typeface="Adobe Clean SemiLight"/>
              </a:rPr>
            </a:br>
            <a:r>
              <a:rPr lang="en-US" sz="2400">
                <a:solidFill>
                  <a:srgbClr val="2C2C2C"/>
                </a:solidFill>
                <a:latin typeface="Adobe Clean SemiLight"/>
              </a:rPr>
              <a:t>students around the world benefit from access to Creative Cloud.</a:t>
            </a:r>
            <a:endParaRPr lang="en-US" sz="2000">
              <a:solidFill>
                <a:srgbClr val="2C2C2C"/>
              </a:solidFill>
              <a:latin typeface="Adobe Clean SemiLight"/>
            </a:endParaRPr>
          </a:p>
        </p:txBody>
      </p:sp>
      <p:sp>
        <p:nvSpPr>
          <p:cNvPr id="5" name="Title 4">
            <a:extLst>
              <a:ext uri="{FF2B5EF4-FFF2-40B4-BE49-F238E27FC236}">
                <a16:creationId xmlns:a16="http://schemas.microsoft.com/office/drawing/2014/main" id="{19037954-7BAD-C544-9F7B-151E02EBE0EB}"/>
              </a:ext>
            </a:extLst>
          </p:cNvPr>
          <p:cNvSpPr>
            <a:spLocks noGrp="1"/>
          </p:cNvSpPr>
          <p:nvPr>
            <p:ph type="title"/>
          </p:nvPr>
        </p:nvSpPr>
        <p:spPr/>
        <p:txBody>
          <a:bodyPr/>
          <a:lstStyle/>
          <a:p>
            <a:r>
              <a:rPr lang="en-US" sz="2800">
                <a:solidFill>
                  <a:schemeClr val="accent6"/>
                </a:solidFill>
              </a:rPr>
              <a:t>Used and shaped by your peers </a:t>
            </a:r>
            <a:endParaRPr lang="en-US">
              <a:solidFill>
                <a:schemeClr val="accent6"/>
              </a:solidFill>
            </a:endParaRPr>
          </a:p>
        </p:txBody>
      </p:sp>
      <p:cxnSp>
        <p:nvCxnSpPr>
          <p:cNvPr id="7" name="Straight Connector 6">
            <a:extLst>
              <a:ext uri="{FF2B5EF4-FFF2-40B4-BE49-F238E27FC236}">
                <a16:creationId xmlns:a16="http://schemas.microsoft.com/office/drawing/2014/main" id="{69A8538A-A179-479A-965F-6DBD1255F567}"/>
              </a:ext>
            </a:extLst>
          </p:cNvPr>
          <p:cNvCxnSpPr>
            <a:cxnSpLocks/>
          </p:cNvCxnSpPr>
          <p:nvPr/>
        </p:nvCxnSpPr>
        <p:spPr>
          <a:xfrm>
            <a:off x="2519428" y="1130765"/>
            <a:ext cx="0" cy="530352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6230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C6FD-637B-644C-82EB-1A2E651BA5DD}"/>
              </a:ext>
            </a:extLst>
          </p:cNvPr>
          <p:cNvSpPr>
            <a:spLocks noGrp="1"/>
          </p:cNvSpPr>
          <p:nvPr>
            <p:ph type="title"/>
          </p:nvPr>
        </p:nvSpPr>
        <p:spPr>
          <a:xfrm>
            <a:off x="312404" y="312663"/>
            <a:ext cx="11491015" cy="646189"/>
          </a:xfrm>
        </p:spPr>
        <p:txBody>
          <a:bodyPr/>
          <a:lstStyle/>
          <a:p>
            <a:r>
              <a:rPr lang="en-US">
                <a:solidFill>
                  <a:schemeClr val="tx1"/>
                </a:solidFill>
              </a:rPr>
              <a:t>What is this deck all about? </a:t>
            </a:r>
          </a:p>
        </p:txBody>
      </p:sp>
      <p:sp>
        <p:nvSpPr>
          <p:cNvPr id="3" name="Content Placeholder 2">
            <a:extLst>
              <a:ext uri="{FF2B5EF4-FFF2-40B4-BE49-F238E27FC236}">
                <a16:creationId xmlns:a16="http://schemas.microsoft.com/office/drawing/2014/main" id="{DC004B7B-82FE-9141-90F9-C00CE3BA9727}"/>
              </a:ext>
            </a:extLst>
          </p:cNvPr>
          <p:cNvSpPr>
            <a:spLocks noGrp="1"/>
          </p:cNvSpPr>
          <p:nvPr>
            <p:ph sz="quarter" idx="13"/>
          </p:nvPr>
        </p:nvSpPr>
        <p:spPr>
          <a:xfrm>
            <a:off x="2085114" y="1395790"/>
            <a:ext cx="8977745" cy="4636008"/>
          </a:xfrm>
        </p:spPr>
        <p:txBody>
          <a:bodyPr/>
          <a:lstStyle/>
          <a:p>
            <a:pPr marL="0" indent="0">
              <a:spcBef>
                <a:spcPts val="1200"/>
              </a:spcBef>
              <a:spcAft>
                <a:spcPts val="1200"/>
              </a:spcAft>
              <a:buNone/>
            </a:pPr>
            <a:r>
              <a:rPr lang="en-US"/>
              <a:t>This deck is an example of how to tell the story of why institution’s should invest in 100% student coverage of Adobe Express – specifically for customer scenarios that have FTE coverage and core student coverage, but minimal to no non-core coverage. </a:t>
            </a:r>
          </a:p>
          <a:p>
            <a:pPr marL="0" indent="0">
              <a:spcBef>
                <a:spcPts val="1200"/>
              </a:spcBef>
              <a:spcAft>
                <a:spcPts val="1200"/>
              </a:spcAft>
              <a:buNone/>
            </a:pPr>
            <a:r>
              <a:rPr lang="en-US"/>
              <a:t>While the story of “Why Adobe” and our four value pillars should be consistent for any customer scenario, this deck’s CTA/offer slide (slide 16) highlights Adobe Express as the enabler for non-core student use cases, but leaving room for Creative Cloud as the best of the best offer.</a:t>
            </a:r>
          </a:p>
          <a:p>
            <a:pPr marL="0" indent="0">
              <a:spcBef>
                <a:spcPts val="1200"/>
              </a:spcBef>
              <a:spcAft>
                <a:spcPts val="1200"/>
              </a:spcAft>
              <a:buNone/>
            </a:pPr>
            <a:r>
              <a:rPr lang="en-US"/>
              <a:t>The deck was built using existing slides available in the larger “Why Adobe for HED” slide library. You should always customize your deck to focus on the most relevant challenges and Adobe value specific to your customer. </a:t>
            </a:r>
          </a:p>
        </p:txBody>
      </p:sp>
      <p:cxnSp>
        <p:nvCxnSpPr>
          <p:cNvPr id="6" name="Straight Connector 5">
            <a:extLst>
              <a:ext uri="{FF2B5EF4-FFF2-40B4-BE49-F238E27FC236}">
                <a16:creationId xmlns:a16="http://schemas.microsoft.com/office/drawing/2014/main" id="{E47B3F38-65FC-4890-9FC6-566A53FEB7F8}"/>
              </a:ext>
            </a:extLst>
          </p:cNvPr>
          <p:cNvCxnSpPr/>
          <p:nvPr/>
        </p:nvCxnSpPr>
        <p:spPr>
          <a:xfrm>
            <a:off x="1674529" y="1475509"/>
            <a:ext cx="0" cy="4270664"/>
          </a:xfrm>
          <a:prstGeom prst="line">
            <a:avLst/>
          </a:prstGeom>
          <a:ln w="28575">
            <a:gradFill>
              <a:gsLst>
                <a:gs pos="0">
                  <a:srgbClr val="FA1000"/>
                </a:gs>
                <a:gs pos="30000">
                  <a:srgbClr val="FFCA1B"/>
                </a:gs>
                <a:gs pos="53000">
                  <a:srgbClr val="58DC4E"/>
                </a:gs>
                <a:gs pos="100000">
                  <a:srgbClr val="FA53F5"/>
                </a:gs>
                <a:gs pos="76000">
                  <a:srgbClr val="4F85FD"/>
                </a:gs>
              </a:gsLst>
              <a:lin ang="5400000" scaled="1"/>
            </a:gradFill>
          </a:ln>
        </p:spPr>
        <p:style>
          <a:lnRef idx="1">
            <a:schemeClr val="accent6"/>
          </a:lnRef>
          <a:fillRef idx="0">
            <a:schemeClr val="accent6"/>
          </a:fillRef>
          <a:effectRef idx="0">
            <a:schemeClr val="accent6"/>
          </a:effectRef>
          <a:fontRef idx="minor">
            <a:schemeClr val="tx1"/>
          </a:fontRef>
        </p:style>
      </p:cxnSp>
      <p:sp>
        <p:nvSpPr>
          <p:cNvPr id="7" name="Rectangle 6">
            <a:extLst>
              <a:ext uri="{FF2B5EF4-FFF2-40B4-BE49-F238E27FC236}">
                <a16:creationId xmlns:a16="http://schemas.microsoft.com/office/drawing/2014/main" id="{BBC84DCE-E2D8-4B24-A0EC-A40607DBCBE2}"/>
              </a:ext>
            </a:extLst>
          </p:cNvPr>
          <p:cNvSpPr/>
          <p:nvPr/>
        </p:nvSpPr>
        <p:spPr>
          <a:xfrm>
            <a:off x="337803" y="1496179"/>
            <a:ext cx="893616" cy="893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a:extLst>
              <a:ext uri="{FF2B5EF4-FFF2-40B4-BE49-F238E27FC236}">
                <a16:creationId xmlns:a16="http://schemas.microsoft.com/office/drawing/2014/main" id="{DBE7CBFE-535F-4AD0-AD83-4F7CD2FB14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015" y="1749257"/>
            <a:ext cx="581195" cy="387463"/>
          </a:xfrm>
          <a:prstGeom prst="rect">
            <a:avLst/>
          </a:prstGeom>
        </p:spPr>
      </p:pic>
    </p:spTree>
    <p:extLst>
      <p:ext uri="{BB962C8B-B14F-4D97-AF65-F5344CB8AC3E}">
        <p14:creationId xmlns:p14="http://schemas.microsoft.com/office/powerpoint/2010/main" val="1157519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87">
            <a:extLst>
              <a:ext uri="{FF2B5EF4-FFF2-40B4-BE49-F238E27FC236}">
                <a16:creationId xmlns:a16="http://schemas.microsoft.com/office/drawing/2014/main" id="{5813C356-5B5D-4AC8-8FEE-EC9D4C6B8D95}"/>
              </a:ext>
            </a:extLst>
          </p:cNvPr>
          <p:cNvGrpSpPr>
            <a:grpSpLocks noChangeAspect="1"/>
          </p:cNvGrpSpPr>
          <p:nvPr/>
        </p:nvGrpSpPr>
        <p:grpSpPr bwMode="auto">
          <a:xfrm>
            <a:off x="-482872" y="2339694"/>
            <a:ext cx="3217024" cy="3232895"/>
            <a:chOff x="4850" y="3219"/>
            <a:chExt cx="2027" cy="2037"/>
          </a:xfrm>
          <a:gradFill>
            <a:gsLst>
              <a:gs pos="0">
                <a:srgbClr val="E80002"/>
              </a:gs>
              <a:gs pos="100000">
                <a:srgbClr val="E80002"/>
              </a:gs>
            </a:gsLst>
            <a:lin ang="6000000" scaled="0"/>
          </a:gradFill>
        </p:grpSpPr>
        <p:sp>
          <p:nvSpPr>
            <p:cNvPr id="122" name="Freeform 88">
              <a:extLst>
                <a:ext uri="{FF2B5EF4-FFF2-40B4-BE49-F238E27FC236}">
                  <a16:creationId xmlns:a16="http://schemas.microsoft.com/office/drawing/2014/main" id="{5F9628F6-5D96-4AA1-8305-903B56846EFD}"/>
                </a:ext>
              </a:extLst>
            </p:cNvPr>
            <p:cNvSpPr>
              <a:spLocks noEditPoints="1"/>
            </p:cNvSpPr>
            <p:nvPr/>
          </p:nvSpPr>
          <p:spPr bwMode="auto">
            <a:xfrm>
              <a:off x="5815" y="3219"/>
              <a:ext cx="99" cy="99"/>
            </a:xfrm>
            <a:custGeom>
              <a:avLst/>
              <a:gdLst>
                <a:gd name="T0" fmla="*/ 96 w 193"/>
                <a:gd name="T1" fmla="*/ 194 h 194"/>
                <a:gd name="T2" fmla="*/ 0 w 193"/>
                <a:gd name="T3" fmla="*/ 97 h 194"/>
                <a:gd name="T4" fmla="*/ 96 w 193"/>
                <a:gd name="T5" fmla="*/ 0 h 194"/>
                <a:gd name="T6" fmla="*/ 193 w 193"/>
                <a:gd name="T7" fmla="*/ 97 h 194"/>
                <a:gd name="T8" fmla="*/ 96 w 193"/>
                <a:gd name="T9" fmla="*/ 194 h 194"/>
                <a:gd name="T10" fmla="*/ 96 w 193"/>
                <a:gd name="T11" fmla="*/ 16 h 194"/>
                <a:gd name="T12" fmla="*/ 16 w 193"/>
                <a:gd name="T13" fmla="*/ 97 h 194"/>
                <a:gd name="T14" fmla="*/ 96 w 193"/>
                <a:gd name="T15" fmla="*/ 178 h 194"/>
                <a:gd name="T16" fmla="*/ 177 w 193"/>
                <a:gd name="T17" fmla="*/ 97 h 194"/>
                <a:gd name="T18" fmla="*/ 96 w 193"/>
                <a:gd name="T19" fmla="*/ 1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4">
                  <a:moveTo>
                    <a:pt x="96" y="194"/>
                  </a:moveTo>
                  <a:cubicBezTo>
                    <a:pt x="43" y="194"/>
                    <a:pt x="0" y="151"/>
                    <a:pt x="0" y="97"/>
                  </a:cubicBezTo>
                  <a:cubicBezTo>
                    <a:pt x="0" y="44"/>
                    <a:pt x="43" y="0"/>
                    <a:pt x="96" y="0"/>
                  </a:cubicBezTo>
                  <a:cubicBezTo>
                    <a:pt x="150" y="0"/>
                    <a:pt x="193" y="44"/>
                    <a:pt x="193" y="97"/>
                  </a:cubicBezTo>
                  <a:cubicBezTo>
                    <a:pt x="193" y="151"/>
                    <a:pt x="150" y="194"/>
                    <a:pt x="96" y="194"/>
                  </a:cubicBezTo>
                  <a:close/>
                  <a:moveTo>
                    <a:pt x="96" y="16"/>
                  </a:moveTo>
                  <a:cubicBezTo>
                    <a:pt x="52" y="16"/>
                    <a:pt x="16" y="53"/>
                    <a:pt x="16" y="97"/>
                  </a:cubicBezTo>
                  <a:cubicBezTo>
                    <a:pt x="16" y="142"/>
                    <a:pt x="52" y="178"/>
                    <a:pt x="96" y="178"/>
                  </a:cubicBezTo>
                  <a:cubicBezTo>
                    <a:pt x="141" y="178"/>
                    <a:pt x="177" y="142"/>
                    <a:pt x="177" y="97"/>
                  </a:cubicBezTo>
                  <a:cubicBezTo>
                    <a:pt x="177" y="53"/>
                    <a:pt x="141" y="16"/>
                    <a:pt x="9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3" name="Freeform 89">
              <a:extLst>
                <a:ext uri="{FF2B5EF4-FFF2-40B4-BE49-F238E27FC236}">
                  <a16:creationId xmlns:a16="http://schemas.microsoft.com/office/drawing/2014/main" id="{5843869B-5A1C-47E8-8D9D-06E356690B56}"/>
                </a:ext>
              </a:extLst>
            </p:cNvPr>
            <p:cNvSpPr>
              <a:spLocks noEditPoints="1"/>
            </p:cNvSpPr>
            <p:nvPr/>
          </p:nvSpPr>
          <p:spPr bwMode="auto">
            <a:xfrm>
              <a:off x="5581" y="3242"/>
              <a:ext cx="106" cy="105"/>
            </a:xfrm>
            <a:custGeom>
              <a:avLst/>
              <a:gdLst>
                <a:gd name="T0" fmla="*/ 100 w 207"/>
                <a:gd name="T1" fmla="*/ 204 h 204"/>
                <a:gd name="T2" fmla="*/ 6 w 207"/>
                <a:gd name="T3" fmla="*/ 130 h 204"/>
                <a:gd name="T4" fmla="*/ 17 w 207"/>
                <a:gd name="T5" fmla="*/ 57 h 204"/>
                <a:gd name="T6" fmla="*/ 77 w 207"/>
                <a:gd name="T7" fmla="*/ 13 h 204"/>
                <a:gd name="T8" fmla="*/ 194 w 207"/>
                <a:gd name="T9" fmla="*/ 84 h 204"/>
                <a:gd name="T10" fmla="*/ 123 w 207"/>
                <a:gd name="T11" fmla="*/ 201 h 204"/>
                <a:gd name="T12" fmla="*/ 123 w 207"/>
                <a:gd name="T13" fmla="*/ 201 h 204"/>
                <a:gd name="T14" fmla="*/ 100 w 207"/>
                <a:gd name="T15" fmla="*/ 204 h 204"/>
                <a:gd name="T16" fmla="*/ 100 w 207"/>
                <a:gd name="T17" fmla="*/ 26 h 204"/>
                <a:gd name="T18" fmla="*/ 81 w 207"/>
                <a:gd name="T19" fmla="*/ 29 h 204"/>
                <a:gd name="T20" fmla="*/ 31 w 207"/>
                <a:gd name="T21" fmla="*/ 65 h 204"/>
                <a:gd name="T22" fmla="*/ 21 w 207"/>
                <a:gd name="T23" fmla="*/ 126 h 204"/>
                <a:gd name="T24" fmla="*/ 119 w 207"/>
                <a:gd name="T25" fmla="*/ 186 h 204"/>
                <a:gd name="T26" fmla="*/ 179 w 207"/>
                <a:gd name="T27" fmla="*/ 88 h 204"/>
                <a:gd name="T28" fmla="*/ 100 w 207"/>
                <a:gd name="T29" fmla="*/ 2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 h="204">
                  <a:moveTo>
                    <a:pt x="100" y="204"/>
                  </a:moveTo>
                  <a:cubicBezTo>
                    <a:pt x="56" y="204"/>
                    <a:pt x="17" y="174"/>
                    <a:pt x="6" y="130"/>
                  </a:cubicBezTo>
                  <a:cubicBezTo>
                    <a:pt x="0" y="105"/>
                    <a:pt x="4" y="79"/>
                    <a:pt x="17" y="57"/>
                  </a:cubicBezTo>
                  <a:cubicBezTo>
                    <a:pt x="30" y="35"/>
                    <a:pt x="52" y="19"/>
                    <a:pt x="77" y="13"/>
                  </a:cubicBezTo>
                  <a:cubicBezTo>
                    <a:pt x="129" y="0"/>
                    <a:pt x="181" y="32"/>
                    <a:pt x="194" y="84"/>
                  </a:cubicBezTo>
                  <a:cubicBezTo>
                    <a:pt x="207" y="136"/>
                    <a:pt x="175" y="188"/>
                    <a:pt x="123" y="201"/>
                  </a:cubicBezTo>
                  <a:cubicBezTo>
                    <a:pt x="123" y="201"/>
                    <a:pt x="123" y="201"/>
                    <a:pt x="123" y="201"/>
                  </a:cubicBezTo>
                  <a:cubicBezTo>
                    <a:pt x="115" y="203"/>
                    <a:pt x="108" y="204"/>
                    <a:pt x="100" y="204"/>
                  </a:cubicBezTo>
                  <a:close/>
                  <a:moveTo>
                    <a:pt x="100" y="26"/>
                  </a:moveTo>
                  <a:cubicBezTo>
                    <a:pt x="94" y="26"/>
                    <a:pt x="87" y="27"/>
                    <a:pt x="81" y="29"/>
                  </a:cubicBezTo>
                  <a:cubicBezTo>
                    <a:pt x="60" y="34"/>
                    <a:pt x="42" y="47"/>
                    <a:pt x="31" y="65"/>
                  </a:cubicBezTo>
                  <a:cubicBezTo>
                    <a:pt x="20" y="84"/>
                    <a:pt x="16" y="105"/>
                    <a:pt x="21" y="126"/>
                  </a:cubicBezTo>
                  <a:cubicBezTo>
                    <a:pt x="32" y="170"/>
                    <a:pt x="76" y="196"/>
                    <a:pt x="119" y="186"/>
                  </a:cubicBezTo>
                  <a:cubicBezTo>
                    <a:pt x="163" y="175"/>
                    <a:pt x="189" y="131"/>
                    <a:pt x="179" y="88"/>
                  </a:cubicBezTo>
                  <a:cubicBezTo>
                    <a:pt x="170" y="51"/>
                    <a:pt x="136" y="26"/>
                    <a:pt x="10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4" name="Freeform 90">
              <a:extLst>
                <a:ext uri="{FF2B5EF4-FFF2-40B4-BE49-F238E27FC236}">
                  <a16:creationId xmlns:a16="http://schemas.microsoft.com/office/drawing/2014/main" id="{F2FE6663-0484-42C6-A35F-25FF2CB4B818}"/>
                </a:ext>
              </a:extLst>
            </p:cNvPr>
            <p:cNvSpPr>
              <a:spLocks noEditPoints="1"/>
            </p:cNvSpPr>
            <p:nvPr/>
          </p:nvSpPr>
          <p:spPr bwMode="auto">
            <a:xfrm>
              <a:off x="5363" y="3323"/>
              <a:ext cx="108" cy="107"/>
            </a:xfrm>
            <a:custGeom>
              <a:avLst/>
              <a:gdLst>
                <a:gd name="T0" fmla="*/ 100 w 211"/>
                <a:gd name="T1" fmla="*/ 208 h 208"/>
                <a:gd name="T2" fmla="*/ 14 w 211"/>
                <a:gd name="T3" fmla="*/ 156 h 208"/>
                <a:gd name="T4" fmla="*/ 7 w 211"/>
                <a:gd name="T5" fmla="*/ 82 h 208"/>
                <a:gd name="T6" fmla="*/ 55 w 211"/>
                <a:gd name="T7" fmla="*/ 25 h 208"/>
                <a:gd name="T8" fmla="*/ 186 w 211"/>
                <a:gd name="T9" fmla="*/ 66 h 208"/>
                <a:gd name="T10" fmla="*/ 145 w 211"/>
                <a:gd name="T11" fmla="*/ 197 h 208"/>
                <a:gd name="T12" fmla="*/ 145 w 211"/>
                <a:gd name="T13" fmla="*/ 197 h 208"/>
                <a:gd name="T14" fmla="*/ 100 w 211"/>
                <a:gd name="T15" fmla="*/ 208 h 208"/>
                <a:gd name="T16" fmla="*/ 100 w 211"/>
                <a:gd name="T17" fmla="*/ 30 h 208"/>
                <a:gd name="T18" fmla="*/ 62 w 211"/>
                <a:gd name="T19" fmla="*/ 39 h 208"/>
                <a:gd name="T20" fmla="*/ 23 w 211"/>
                <a:gd name="T21" fmla="*/ 87 h 208"/>
                <a:gd name="T22" fmla="*/ 28 w 211"/>
                <a:gd name="T23" fmla="*/ 148 h 208"/>
                <a:gd name="T24" fmla="*/ 137 w 211"/>
                <a:gd name="T25" fmla="*/ 182 h 208"/>
                <a:gd name="T26" fmla="*/ 172 w 211"/>
                <a:gd name="T27" fmla="*/ 73 h 208"/>
                <a:gd name="T28" fmla="*/ 100 w 211"/>
                <a:gd name="T29" fmla="*/ 3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208">
                  <a:moveTo>
                    <a:pt x="100" y="208"/>
                  </a:moveTo>
                  <a:cubicBezTo>
                    <a:pt x="65" y="208"/>
                    <a:pt x="31" y="189"/>
                    <a:pt x="14" y="156"/>
                  </a:cubicBezTo>
                  <a:cubicBezTo>
                    <a:pt x="2" y="133"/>
                    <a:pt x="0" y="107"/>
                    <a:pt x="7" y="82"/>
                  </a:cubicBezTo>
                  <a:cubicBezTo>
                    <a:pt x="15" y="57"/>
                    <a:pt x="32" y="37"/>
                    <a:pt x="55" y="25"/>
                  </a:cubicBezTo>
                  <a:cubicBezTo>
                    <a:pt x="102" y="0"/>
                    <a:pt x="161" y="18"/>
                    <a:pt x="186" y="66"/>
                  </a:cubicBezTo>
                  <a:cubicBezTo>
                    <a:pt x="211" y="113"/>
                    <a:pt x="192" y="172"/>
                    <a:pt x="145" y="197"/>
                  </a:cubicBezTo>
                  <a:cubicBezTo>
                    <a:pt x="145" y="197"/>
                    <a:pt x="145" y="197"/>
                    <a:pt x="145" y="197"/>
                  </a:cubicBezTo>
                  <a:cubicBezTo>
                    <a:pt x="131" y="204"/>
                    <a:pt x="115" y="208"/>
                    <a:pt x="100" y="208"/>
                  </a:cubicBezTo>
                  <a:close/>
                  <a:moveTo>
                    <a:pt x="100" y="30"/>
                  </a:moveTo>
                  <a:cubicBezTo>
                    <a:pt x="87" y="30"/>
                    <a:pt x="74" y="33"/>
                    <a:pt x="62" y="39"/>
                  </a:cubicBezTo>
                  <a:cubicBezTo>
                    <a:pt x="43" y="49"/>
                    <a:pt x="29" y="66"/>
                    <a:pt x="23" y="87"/>
                  </a:cubicBezTo>
                  <a:cubicBezTo>
                    <a:pt x="16" y="107"/>
                    <a:pt x="18" y="129"/>
                    <a:pt x="28" y="148"/>
                  </a:cubicBezTo>
                  <a:cubicBezTo>
                    <a:pt x="49" y="188"/>
                    <a:pt x="98" y="203"/>
                    <a:pt x="137" y="182"/>
                  </a:cubicBezTo>
                  <a:cubicBezTo>
                    <a:pt x="177" y="162"/>
                    <a:pt x="192" y="113"/>
                    <a:pt x="172" y="73"/>
                  </a:cubicBezTo>
                  <a:cubicBezTo>
                    <a:pt x="157" y="46"/>
                    <a:pt x="129" y="30"/>
                    <a:pt x="10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5" name="Freeform 91">
              <a:extLst>
                <a:ext uri="{FF2B5EF4-FFF2-40B4-BE49-F238E27FC236}">
                  <a16:creationId xmlns:a16="http://schemas.microsoft.com/office/drawing/2014/main" id="{14BCE576-5835-4FE9-9BAE-A7F943B07F98}"/>
                </a:ext>
              </a:extLst>
            </p:cNvPr>
            <p:cNvSpPr>
              <a:spLocks noEditPoints="1"/>
            </p:cNvSpPr>
            <p:nvPr/>
          </p:nvSpPr>
          <p:spPr bwMode="auto">
            <a:xfrm>
              <a:off x="5171" y="3462"/>
              <a:ext cx="101" cy="100"/>
            </a:xfrm>
            <a:custGeom>
              <a:avLst/>
              <a:gdLst>
                <a:gd name="T0" fmla="*/ 99 w 197"/>
                <a:gd name="T1" fmla="*/ 196 h 196"/>
                <a:gd name="T2" fmla="*/ 93 w 197"/>
                <a:gd name="T3" fmla="*/ 195 h 196"/>
                <a:gd name="T4" fmla="*/ 26 w 197"/>
                <a:gd name="T5" fmla="*/ 163 h 196"/>
                <a:gd name="T6" fmla="*/ 2 w 197"/>
                <a:gd name="T7" fmla="*/ 93 h 196"/>
                <a:gd name="T8" fmla="*/ 34 w 197"/>
                <a:gd name="T9" fmla="*/ 26 h 196"/>
                <a:gd name="T10" fmla="*/ 105 w 197"/>
                <a:gd name="T11" fmla="*/ 2 h 196"/>
                <a:gd name="T12" fmla="*/ 171 w 197"/>
                <a:gd name="T13" fmla="*/ 34 h 196"/>
                <a:gd name="T14" fmla="*/ 196 w 197"/>
                <a:gd name="T15" fmla="*/ 104 h 196"/>
                <a:gd name="T16" fmla="*/ 163 w 197"/>
                <a:gd name="T17" fmla="*/ 171 h 196"/>
                <a:gd name="T18" fmla="*/ 163 w 197"/>
                <a:gd name="T19" fmla="*/ 171 h 196"/>
                <a:gd name="T20" fmla="*/ 99 w 197"/>
                <a:gd name="T21" fmla="*/ 196 h 196"/>
                <a:gd name="T22" fmla="*/ 99 w 197"/>
                <a:gd name="T23" fmla="*/ 18 h 196"/>
                <a:gd name="T24" fmla="*/ 45 w 197"/>
                <a:gd name="T25" fmla="*/ 38 h 196"/>
                <a:gd name="T26" fmla="*/ 18 w 197"/>
                <a:gd name="T27" fmla="*/ 94 h 196"/>
                <a:gd name="T28" fmla="*/ 38 w 197"/>
                <a:gd name="T29" fmla="*/ 152 h 196"/>
                <a:gd name="T30" fmla="*/ 94 w 197"/>
                <a:gd name="T31" fmla="*/ 179 h 196"/>
                <a:gd name="T32" fmla="*/ 152 w 197"/>
                <a:gd name="T33" fmla="*/ 159 h 196"/>
                <a:gd name="T34" fmla="*/ 152 w 197"/>
                <a:gd name="T35" fmla="*/ 159 h 196"/>
                <a:gd name="T36" fmla="*/ 180 w 197"/>
                <a:gd name="T37" fmla="*/ 104 h 196"/>
                <a:gd name="T38" fmla="*/ 159 w 197"/>
                <a:gd name="T39" fmla="*/ 45 h 196"/>
                <a:gd name="T40" fmla="*/ 104 w 197"/>
                <a:gd name="T41" fmla="*/ 18 h 196"/>
                <a:gd name="T42" fmla="*/ 99 w 197"/>
                <a:gd name="T43" fmla="*/ 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96">
                  <a:moveTo>
                    <a:pt x="99" y="196"/>
                  </a:moveTo>
                  <a:cubicBezTo>
                    <a:pt x="97" y="196"/>
                    <a:pt x="95" y="196"/>
                    <a:pt x="93" y="195"/>
                  </a:cubicBezTo>
                  <a:cubicBezTo>
                    <a:pt x="67" y="194"/>
                    <a:pt x="43" y="182"/>
                    <a:pt x="26" y="163"/>
                  </a:cubicBezTo>
                  <a:cubicBezTo>
                    <a:pt x="9" y="144"/>
                    <a:pt x="0" y="119"/>
                    <a:pt x="2" y="93"/>
                  </a:cubicBezTo>
                  <a:cubicBezTo>
                    <a:pt x="4" y="67"/>
                    <a:pt x="15" y="43"/>
                    <a:pt x="34" y="26"/>
                  </a:cubicBezTo>
                  <a:cubicBezTo>
                    <a:pt x="54" y="9"/>
                    <a:pt x="79" y="0"/>
                    <a:pt x="105" y="2"/>
                  </a:cubicBezTo>
                  <a:cubicBezTo>
                    <a:pt x="130" y="3"/>
                    <a:pt x="154" y="15"/>
                    <a:pt x="171" y="34"/>
                  </a:cubicBezTo>
                  <a:cubicBezTo>
                    <a:pt x="188" y="54"/>
                    <a:pt x="197" y="79"/>
                    <a:pt x="196" y="104"/>
                  </a:cubicBezTo>
                  <a:cubicBezTo>
                    <a:pt x="194" y="130"/>
                    <a:pt x="182" y="154"/>
                    <a:pt x="163" y="171"/>
                  </a:cubicBezTo>
                  <a:cubicBezTo>
                    <a:pt x="163" y="171"/>
                    <a:pt x="163" y="171"/>
                    <a:pt x="163" y="171"/>
                  </a:cubicBezTo>
                  <a:cubicBezTo>
                    <a:pt x="145" y="187"/>
                    <a:pt x="123" y="196"/>
                    <a:pt x="99" y="196"/>
                  </a:cubicBezTo>
                  <a:close/>
                  <a:moveTo>
                    <a:pt x="99" y="18"/>
                  </a:moveTo>
                  <a:cubicBezTo>
                    <a:pt x="79" y="18"/>
                    <a:pt x="60" y="25"/>
                    <a:pt x="45" y="38"/>
                  </a:cubicBezTo>
                  <a:cubicBezTo>
                    <a:pt x="29" y="52"/>
                    <a:pt x="19" y="72"/>
                    <a:pt x="18" y="94"/>
                  </a:cubicBezTo>
                  <a:cubicBezTo>
                    <a:pt x="17" y="115"/>
                    <a:pt x="24" y="136"/>
                    <a:pt x="38" y="152"/>
                  </a:cubicBezTo>
                  <a:cubicBezTo>
                    <a:pt x="53" y="168"/>
                    <a:pt x="72" y="178"/>
                    <a:pt x="94" y="179"/>
                  </a:cubicBezTo>
                  <a:cubicBezTo>
                    <a:pt x="115" y="181"/>
                    <a:pt x="136" y="174"/>
                    <a:pt x="152" y="159"/>
                  </a:cubicBezTo>
                  <a:cubicBezTo>
                    <a:pt x="152" y="159"/>
                    <a:pt x="152" y="159"/>
                    <a:pt x="152" y="159"/>
                  </a:cubicBezTo>
                  <a:cubicBezTo>
                    <a:pt x="169" y="145"/>
                    <a:pt x="178" y="125"/>
                    <a:pt x="180" y="104"/>
                  </a:cubicBezTo>
                  <a:cubicBezTo>
                    <a:pt x="181" y="82"/>
                    <a:pt x="174" y="61"/>
                    <a:pt x="159" y="45"/>
                  </a:cubicBezTo>
                  <a:cubicBezTo>
                    <a:pt x="145" y="29"/>
                    <a:pt x="125" y="19"/>
                    <a:pt x="104" y="18"/>
                  </a:cubicBezTo>
                  <a:cubicBezTo>
                    <a:pt x="102" y="18"/>
                    <a:pt x="100" y="18"/>
                    <a:pt x="9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6" name="Freeform 92">
              <a:extLst>
                <a:ext uri="{FF2B5EF4-FFF2-40B4-BE49-F238E27FC236}">
                  <a16:creationId xmlns:a16="http://schemas.microsoft.com/office/drawing/2014/main" id="{80E52D91-641F-452E-87B9-C3B62FD969B8}"/>
                </a:ext>
              </a:extLst>
            </p:cNvPr>
            <p:cNvSpPr>
              <a:spLocks noEditPoints="1"/>
            </p:cNvSpPr>
            <p:nvPr/>
          </p:nvSpPr>
          <p:spPr bwMode="auto">
            <a:xfrm>
              <a:off x="5010" y="3631"/>
              <a:ext cx="114" cy="106"/>
            </a:xfrm>
            <a:custGeom>
              <a:avLst/>
              <a:gdLst>
                <a:gd name="T0" fmla="*/ 110 w 221"/>
                <a:gd name="T1" fmla="*/ 207 h 207"/>
                <a:gd name="T2" fmla="*/ 55 w 221"/>
                <a:gd name="T3" fmla="*/ 190 h 207"/>
                <a:gd name="T4" fmla="*/ 31 w 221"/>
                <a:gd name="T5" fmla="*/ 55 h 207"/>
                <a:gd name="T6" fmla="*/ 166 w 221"/>
                <a:gd name="T7" fmla="*/ 30 h 207"/>
                <a:gd name="T8" fmla="*/ 190 w 221"/>
                <a:gd name="T9" fmla="*/ 165 h 207"/>
                <a:gd name="T10" fmla="*/ 110 w 221"/>
                <a:gd name="T11" fmla="*/ 207 h 207"/>
                <a:gd name="T12" fmla="*/ 111 w 221"/>
                <a:gd name="T13" fmla="*/ 29 h 207"/>
                <a:gd name="T14" fmla="*/ 44 w 221"/>
                <a:gd name="T15" fmla="*/ 64 h 207"/>
                <a:gd name="T16" fmla="*/ 65 w 221"/>
                <a:gd name="T17" fmla="*/ 176 h 207"/>
                <a:gd name="T18" fmla="*/ 177 w 221"/>
                <a:gd name="T19" fmla="*/ 156 h 207"/>
                <a:gd name="T20" fmla="*/ 157 w 221"/>
                <a:gd name="T21" fmla="*/ 43 h 207"/>
                <a:gd name="T22" fmla="*/ 111 w 221"/>
                <a:gd name="T23" fmla="*/ 2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07">
                  <a:moveTo>
                    <a:pt x="110" y="207"/>
                  </a:moveTo>
                  <a:cubicBezTo>
                    <a:pt x="91" y="207"/>
                    <a:pt x="72" y="201"/>
                    <a:pt x="55" y="190"/>
                  </a:cubicBezTo>
                  <a:cubicBezTo>
                    <a:pt x="11" y="159"/>
                    <a:pt x="0" y="99"/>
                    <a:pt x="31" y="55"/>
                  </a:cubicBezTo>
                  <a:cubicBezTo>
                    <a:pt x="61" y="11"/>
                    <a:pt x="122" y="0"/>
                    <a:pt x="166" y="30"/>
                  </a:cubicBezTo>
                  <a:cubicBezTo>
                    <a:pt x="210" y="60"/>
                    <a:pt x="221" y="121"/>
                    <a:pt x="190" y="165"/>
                  </a:cubicBezTo>
                  <a:cubicBezTo>
                    <a:pt x="172" y="192"/>
                    <a:pt x="141" y="207"/>
                    <a:pt x="110" y="207"/>
                  </a:cubicBezTo>
                  <a:close/>
                  <a:moveTo>
                    <a:pt x="111" y="29"/>
                  </a:moveTo>
                  <a:cubicBezTo>
                    <a:pt x="85" y="29"/>
                    <a:pt x="60" y="41"/>
                    <a:pt x="44" y="64"/>
                  </a:cubicBezTo>
                  <a:cubicBezTo>
                    <a:pt x="19" y="101"/>
                    <a:pt x="28" y="151"/>
                    <a:pt x="65" y="176"/>
                  </a:cubicBezTo>
                  <a:cubicBezTo>
                    <a:pt x="101" y="202"/>
                    <a:pt x="152" y="192"/>
                    <a:pt x="177" y="156"/>
                  </a:cubicBezTo>
                  <a:cubicBezTo>
                    <a:pt x="202" y="119"/>
                    <a:pt x="193" y="69"/>
                    <a:pt x="157" y="43"/>
                  </a:cubicBezTo>
                  <a:cubicBezTo>
                    <a:pt x="143" y="34"/>
                    <a:pt x="126" y="29"/>
                    <a:pt x="11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7" name="Freeform 93">
              <a:extLst>
                <a:ext uri="{FF2B5EF4-FFF2-40B4-BE49-F238E27FC236}">
                  <a16:creationId xmlns:a16="http://schemas.microsoft.com/office/drawing/2014/main" id="{046B4EEE-4A29-4C30-839E-3673A953DB8B}"/>
                </a:ext>
              </a:extLst>
            </p:cNvPr>
            <p:cNvSpPr>
              <a:spLocks noEditPoints="1"/>
            </p:cNvSpPr>
            <p:nvPr/>
          </p:nvSpPr>
          <p:spPr bwMode="auto">
            <a:xfrm>
              <a:off x="4902" y="3843"/>
              <a:ext cx="112" cy="101"/>
            </a:xfrm>
            <a:custGeom>
              <a:avLst/>
              <a:gdLst>
                <a:gd name="T0" fmla="*/ 110 w 219"/>
                <a:gd name="T1" fmla="*/ 196 h 196"/>
                <a:gd name="T2" fmla="*/ 75 w 219"/>
                <a:gd name="T3" fmla="*/ 190 h 196"/>
                <a:gd name="T4" fmla="*/ 19 w 219"/>
                <a:gd name="T5" fmla="*/ 65 h 196"/>
                <a:gd name="T6" fmla="*/ 70 w 219"/>
                <a:gd name="T7" fmla="*/ 11 h 196"/>
                <a:gd name="T8" fmla="*/ 144 w 219"/>
                <a:gd name="T9" fmla="*/ 9 h 196"/>
                <a:gd name="T10" fmla="*/ 200 w 219"/>
                <a:gd name="T11" fmla="*/ 134 h 196"/>
                <a:gd name="T12" fmla="*/ 200 w 219"/>
                <a:gd name="T13" fmla="*/ 134 h 196"/>
                <a:gd name="T14" fmla="*/ 110 w 219"/>
                <a:gd name="T15" fmla="*/ 196 h 196"/>
                <a:gd name="T16" fmla="*/ 110 w 219"/>
                <a:gd name="T17" fmla="*/ 18 h 196"/>
                <a:gd name="T18" fmla="*/ 76 w 219"/>
                <a:gd name="T19" fmla="*/ 26 h 196"/>
                <a:gd name="T20" fmla="*/ 34 w 219"/>
                <a:gd name="T21" fmla="*/ 71 h 196"/>
                <a:gd name="T22" fmla="*/ 81 w 219"/>
                <a:gd name="T23" fmla="*/ 175 h 196"/>
                <a:gd name="T24" fmla="*/ 185 w 219"/>
                <a:gd name="T25" fmla="*/ 128 h 196"/>
                <a:gd name="T26" fmla="*/ 138 w 219"/>
                <a:gd name="T27" fmla="*/ 24 h 196"/>
                <a:gd name="T28" fmla="*/ 110 w 219"/>
                <a:gd name="T29" fmla="*/ 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196">
                  <a:moveTo>
                    <a:pt x="110" y="196"/>
                  </a:moveTo>
                  <a:cubicBezTo>
                    <a:pt x="98" y="196"/>
                    <a:pt x="87" y="194"/>
                    <a:pt x="75" y="190"/>
                  </a:cubicBezTo>
                  <a:cubicBezTo>
                    <a:pt x="25" y="171"/>
                    <a:pt x="0" y="115"/>
                    <a:pt x="19" y="65"/>
                  </a:cubicBezTo>
                  <a:cubicBezTo>
                    <a:pt x="28" y="41"/>
                    <a:pt x="46" y="22"/>
                    <a:pt x="70" y="11"/>
                  </a:cubicBezTo>
                  <a:cubicBezTo>
                    <a:pt x="94" y="0"/>
                    <a:pt x="120" y="0"/>
                    <a:pt x="144" y="9"/>
                  </a:cubicBezTo>
                  <a:cubicBezTo>
                    <a:pt x="194" y="28"/>
                    <a:pt x="219" y="84"/>
                    <a:pt x="200" y="134"/>
                  </a:cubicBezTo>
                  <a:cubicBezTo>
                    <a:pt x="200" y="134"/>
                    <a:pt x="200" y="134"/>
                    <a:pt x="200" y="134"/>
                  </a:cubicBezTo>
                  <a:cubicBezTo>
                    <a:pt x="186" y="172"/>
                    <a:pt x="149" y="196"/>
                    <a:pt x="110" y="196"/>
                  </a:cubicBezTo>
                  <a:close/>
                  <a:moveTo>
                    <a:pt x="110" y="18"/>
                  </a:moveTo>
                  <a:cubicBezTo>
                    <a:pt x="98" y="18"/>
                    <a:pt x="87" y="21"/>
                    <a:pt x="76" y="26"/>
                  </a:cubicBezTo>
                  <a:cubicBezTo>
                    <a:pt x="57" y="34"/>
                    <a:pt x="42" y="50"/>
                    <a:pt x="34" y="71"/>
                  </a:cubicBezTo>
                  <a:cubicBezTo>
                    <a:pt x="18" y="112"/>
                    <a:pt x="39" y="159"/>
                    <a:pt x="81" y="175"/>
                  </a:cubicBezTo>
                  <a:cubicBezTo>
                    <a:pt x="123" y="191"/>
                    <a:pt x="170" y="170"/>
                    <a:pt x="185" y="128"/>
                  </a:cubicBezTo>
                  <a:cubicBezTo>
                    <a:pt x="201" y="86"/>
                    <a:pt x="180" y="39"/>
                    <a:pt x="138" y="24"/>
                  </a:cubicBezTo>
                  <a:cubicBezTo>
                    <a:pt x="129" y="20"/>
                    <a:pt x="119" y="18"/>
                    <a:pt x="11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8" name="Freeform 94">
              <a:extLst>
                <a:ext uri="{FF2B5EF4-FFF2-40B4-BE49-F238E27FC236}">
                  <a16:creationId xmlns:a16="http://schemas.microsoft.com/office/drawing/2014/main" id="{05C2AE48-8BB1-4DD2-845C-0B1150E3271C}"/>
                </a:ext>
              </a:extLst>
            </p:cNvPr>
            <p:cNvSpPr>
              <a:spLocks noEditPoints="1"/>
            </p:cNvSpPr>
            <p:nvPr/>
          </p:nvSpPr>
          <p:spPr bwMode="auto">
            <a:xfrm>
              <a:off x="4850" y="4068"/>
              <a:ext cx="104" cy="103"/>
            </a:xfrm>
            <a:custGeom>
              <a:avLst/>
              <a:gdLst>
                <a:gd name="T0" fmla="*/ 103 w 202"/>
                <a:gd name="T1" fmla="*/ 200 h 200"/>
                <a:gd name="T2" fmla="*/ 91 w 202"/>
                <a:gd name="T3" fmla="*/ 199 h 200"/>
                <a:gd name="T4" fmla="*/ 6 w 202"/>
                <a:gd name="T5" fmla="*/ 91 h 200"/>
                <a:gd name="T6" fmla="*/ 114 w 202"/>
                <a:gd name="T7" fmla="*/ 7 h 200"/>
                <a:gd name="T8" fmla="*/ 179 w 202"/>
                <a:gd name="T9" fmla="*/ 43 h 200"/>
                <a:gd name="T10" fmla="*/ 199 w 202"/>
                <a:gd name="T11" fmla="*/ 115 h 200"/>
                <a:gd name="T12" fmla="*/ 199 w 202"/>
                <a:gd name="T13" fmla="*/ 115 h 200"/>
                <a:gd name="T14" fmla="*/ 162 w 202"/>
                <a:gd name="T15" fmla="*/ 179 h 200"/>
                <a:gd name="T16" fmla="*/ 103 w 202"/>
                <a:gd name="T17" fmla="*/ 200 h 200"/>
                <a:gd name="T18" fmla="*/ 103 w 202"/>
                <a:gd name="T19" fmla="*/ 22 h 200"/>
                <a:gd name="T20" fmla="*/ 22 w 202"/>
                <a:gd name="T21" fmla="*/ 93 h 200"/>
                <a:gd name="T22" fmla="*/ 93 w 202"/>
                <a:gd name="T23" fmla="*/ 183 h 200"/>
                <a:gd name="T24" fmla="*/ 153 w 202"/>
                <a:gd name="T25" fmla="*/ 167 h 200"/>
                <a:gd name="T26" fmla="*/ 183 w 202"/>
                <a:gd name="T27" fmla="*/ 113 h 200"/>
                <a:gd name="T28" fmla="*/ 183 w 202"/>
                <a:gd name="T29" fmla="*/ 113 h 200"/>
                <a:gd name="T30" fmla="*/ 112 w 202"/>
                <a:gd name="T31" fmla="*/ 23 h 200"/>
                <a:gd name="T32" fmla="*/ 103 w 202"/>
                <a:gd name="T33" fmla="*/ 2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 h="200">
                  <a:moveTo>
                    <a:pt x="103" y="200"/>
                  </a:moveTo>
                  <a:cubicBezTo>
                    <a:pt x="99" y="200"/>
                    <a:pt x="95" y="200"/>
                    <a:pt x="91" y="199"/>
                  </a:cubicBezTo>
                  <a:cubicBezTo>
                    <a:pt x="38" y="193"/>
                    <a:pt x="0" y="144"/>
                    <a:pt x="6" y="91"/>
                  </a:cubicBezTo>
                  <a:cubicBezTo>
                    <a:pt x="13" y="38"/>
                    <a:pt x="61" y="0"/>
                    <a:pt x="114" y="7"/>
                  </a:cubicBezTo>
                  <a:cubicBezTo>
                    <a:pt x="140" y="10"/>
                    <a:pt x="163" y="23"/>
                    <a:pt x="179" y="43"/>
                  </a:cubicBezTo>
                  <a:cubicBezTo>
                    <a:pt x="195" y="63"/>
                    <a:pt x="202" y="89"/>
                    <a:pt x="199" y="115"/>
                  </a:cubicBezTo>
                  <a:cubicBezTo>
                    <a:pt x="199" y="115"/>
                    <a:pt x="199" y="115"/>
                    <a:pt x="199" y="115"/>
                  </a:cubicBezTo>
                  <a:cubicBezTo>
                    <a:pt x="196" y="140"/>
                    <a:pt x="183" y="163"/>
                    <a:pt x="162" y="179"/>
                  </a:cubicBezTo>
                  <a:cubicBezTo>
                    <a:pt x="145" y="193"/>
                    <a:pt x="124" y="200"/>
                    <a:pt x="103" y="200"/>
                  </a:cubicBezTo>
                  <a:close/>
                  <a:moveTo>
                    <a:pt x="103" y="22"/>
                  </a:moveTo>
                  <a:cubicBezTo>
                    <a:pt x="62" y="22"/>
                    <a:pt x="27" y="52"/>
                    <a:pt x="22" y="93"/>
                  </a:cubicBezTo>
                  <a:cubicBezTo>
                    <a:pt x="17" y="137"/>
                    <a:pt x="49" y="178"/>
                    <a:pt x="93" y="183"/>
                  </a:cubicBezTo>
                  <a:cubicBezTo>
                    <a:pt x="114" y="186"/>
                    <a:pt x="136" y="180"/>
                    <a:pt x="153" y="167"/>
                  </a:cubicBezTo>
                  <a:cubicBezTo>
                    <a:pt x="170" y="153"/>
                    <a:pt x="180" y="134"/>
                    <a:pt x="183" y="113"/>
                  </a:cubicBezTo>
                  <a:cubicBezTo>
                    <a:pt x="183" y="113"/>
                    <a:pt x="183" y="113"/>
                    <a:pt x="183" y="113"/>
                  </a:cubicBezTo>
                  <a:cubicBezTo>
                    <a:pt x="188" y="68"/>
                    <a:pt x="157" y="28"/>
                    <a:pt x="112" y="23"/>
                  </a:cubicBezTo>
                  <a:cubicBezTo>
                    <a:pt x="109" y="22"/>
                    <a:pt x="106" y="22"/>
                    <a:pt x="10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29" name="Freeform 95">
              <a:extLst>
                <a:ext uri="{FF2B5EF4-FFF2-40B4-BE49-F238E27FC236}">
                  <a16:creationId xmlns:a16="http://schemas.microsoft.com/office/drawing/2014/main" id="{B7AEC7C1-FD71-4AE1-A903-0601AF52213A}"/>
                </a:ext>
              </a:extLst>
            </p:cNvPr>
            <p:cNvSpPr>
              <a:spLocks noEditPoints="1"/>
            </p:cNvSpPr>
            <p:nvPr/>
          </p:nvSpPr>
          <p:spPr bwMode="auto">
            <a:xfrm>
              <a:off x="4850" y="4303"/>
              <a:ext cx="105" cy="101"/>
            </a:xfrm>
            <a:custGeom>
              <a:avLst/>
              <a:gdLst>
                <a:gd name="T0" fmla="*/ 103 w 205"/>
                <a:gd name="T1" fmla="*/ 197 h 197"/>
                <a:gd name="T2" fmla="*/ 6 w 205"/>
                <a:gd name="T3" fmla="*/ 111 h 197"/>
                <a:gd name="T4" fmla="*/ 91 w 205"/>
                <a:gd name="T5" fmla="*/ 3 h 197"/>
                <a:gd name="T6" fmla="*/ 162 w 205"/>
                <a:gd name="T7" fmla="*/ 23 h 197"/>
                <a:gd name="T8" fmla="*/ 199 w 205"/>
                <a:gd name="T9" fmla="*/ 88 h 197"/>
                <a:gd name="T10" fmla="*/ 114 w 205"/>
                <a:gd name="T11" fmla="*/ 196 h 197"/>
                <a:gd name="T12" fmla="*/ 103 w 205"/>
                <a:gd name="T13" fmla="*/ 197 h 197"/>
                <a:gd name="T14" fmla="*/ 103 w 205"/>
                <a:gd name="T15" fmla="*/ 19 h 197"/>
                <a:gd name="T16" fmla="*/ 93 w 205"/>
                <a:gd name="T17" fmla="*/ 19 h 197"/>
                <a:gd name="T18" fmla="*/ 22 w 205"/>
                <a:gd name="T19" fmla="*/ 109 h 197"/>
                <a:gd name="T20" fmla="*/ 112 w 205"/>
                <a:gd name="T21" fmla="*/ 180 h 197"/>
                <a:gd name="T22" fmla="*/ 183 w 205"/>
                <a:gd name="T23" fmla="*/ 90 h 197"/>
                <a:gd name="T24" fmla="*/ 183 w 205"/>
                <a:gd name="T25" fmla="*/ 90 h 197"/>
                <a:gd name="T26" fmla="*/ 153 w 205"/>
                <a:gd name="T27" fmla="*/ 36 h 197"/>
                <a:gd name="T28" fmla="*/ 103 w 205"/>
                <a:gd name="T2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5" h="197">
                  <a:moveTo>
                    <a:pt x="103" y="197"/>
                  </a:moveTo>
                  <a:cubicBezTo>
                    <a:pt x="54" y="197"/>
                    <a:pt x="12" y="160"/>
                    <a:pt x="6" y="111"/>
                  </a:cubicBezTo>
                  <a:cubicBezTo>
                    <a:pt x="0" y="58"/>
                    <a:pt x="38" y="10"/>
                    <a:pt x="91" y="3"/>
                  </a:cubicBezTo>
                  <a:cubicBezTo>
                    <a:pt x="117" y="0"/>
                    <a:pt x="142" y="7"/>
                    <a:pt x="162" y="23"/>
                  </a:cubicBezTo>
                  <a:cubicBezTo>
                    <a:pt x="183" y="39"/>
                    <a:pt x="196" y="62"/>
                    <a:pt x="199" y="88"/>
                  </a:cubicBezTo>
                  <a:cubicBezTo>
                    <a:pt x="205" y="141"/>
                    <a:pt x="167" y="189"/>
                    <a:pt x="114" y="196"/>
                  </a:cubicBezTo>
                  <a:cubicBezTo>
                    <a:pt x="110" y="196"/>
                    <a:pt x="106" y="197"/>
                    <a:pt x="103" y="197"/>
                  </a:cubicBezTo>
                  <a:close/>
                  <a:moveTo>
                    <a:pt x="103" y="19"/>
                  </a:moveTo>
                  <a:cubicBezTo>
                    <a:pt x="100" y="19"/>
                    <a:pt x="96" y="19"/>
                    <a:pt x="93" y="19"/>
                  </a:cubicBezTo>
                  <a:cubicBezTo>
                    <a:pt x="49" y="25"/>
                    <a:pt x="17" y="65"/>
                    <a:pt x="22" y="109"/>
                  </a:cubicBezTo>
                  <a:cubicBezTo>
                    <a:pt x="28" y="154"/>
                    <a:pt x="68" y="185"/>
                    <a:pt x="112" y="180"/>
                  </a:cubicBezTo>
                  <a:cubicBezTo>
                    <a:pt x="157" y="175"/>
                    <a:pt x="188" y="134"/>
                    <a:pt x="183" y="90"/>
                  </a:cubicBezTo>
                  <a:cubicBezTo>
                    <a:pt x="183" y="90"/>
                    <a:pt x="183" y="90"/>
                    <a:pt x="183" y="90"/>
                  </a:cubicBezTo>
                  <a:cubicBezTo>
                    <a:pt x="180" y="68"/>
                    <a:pt x="170" y="49"/>
                    <a:pt x="153" y="36"/>
                  </a:cubicBezTo>
                  <a:cubicBezTo>
                    <a:pt x="138" y="25"/>
                    <a:pt x="121" y="19"/>
                    <a:pt x="10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0" name="Freeform 96">
              <a:extLst>
                <a:ext uri="{FF2B5EF4-FFF2-40B4-BE49-F238E27FC236}">
                  <a16:creationId xmlns:a16="http://schemas.microsoft.com/office/drawing/2014/main" id="{BDD8AB91-A357-43C8-839A-1AD7F9CE2A68}"/>
                </a:ext>
              </a:extLst>
            </p:cNvPr>
            <p:cNvSpPr>
              <a:spLocks noEditPoints="1"/>
            </p:cNvSpPr>
            <p:nvPr/>
          </p:nvSpPr>
          <p:spPr bwMode="auto">
            <a:xfrm>
              <a:off x="4907" y="4530"/>
              <a:ext cx="103" cy="101"/>
            </a:xfrm>
            <a:custGeom>
              <a:avLst/>
              <a:gdLst>
                <a:gd name="T0" fmla="*/ 100 w 200"/>
                <a:gd name="T1" fmla="*/ 197 h 197"/>
                <a:gd name="T2" fmla="*/ 60 w 200"/>
                <a:gd name="T3" fmla="*/ 189 h 197"/>
                <a:gd name="T4" fmla="*/ 9 w 200"/>
                <a:gd name="T5" fmla="*/ 135 h 197"/>
                <a:gd name="T6" fmla="*/ 11 w 200"/>
                <a:gd name="T7" fmla="*/ 60 h 197"/>
                <a:gd name="T8" fmla="*/ 65 w 200"/>
                <a:gd name="T9" fmla="*/ 10 h 197"/>
                <a:gd name="T10" fmla="*/ 140 w 200"/>
                <a:gd name="T11" fmla="*/ 12 h 197"/>
                <a:gd name="T12" fmla="*/ 190 w 200"/>
                <a:gd name="T13" fmla="*/ 66 h 197"/>
                <a:gd name="T14" fmla="*/ 188 w 200"/>
                <a:gd name="T15" fmla="*/ 140 h 197"/>
                <a:gd name="T16" fmla="*/ 134 w 200"/>
                <a:gd name="T17" fmla="*/ 191 h 197"/>
                <a:gd name="T18" fmla="*/ 100 w 200"/>
                <a:gd name="T19" fmla="*/ 197 h 197"/>
                <a:gd name="T20" fmla="*/ 100 w 200"/>
                <a:gd name="T21" fmla="*/ 19 h 197"/>
                <a:gd name="T22" fmla="*/ 71 w 200"/>
                <a:gd name="T23" fmla="*/ 25 h 197"/>
                <a:gd name="T24" fmla="*/ 26 w 200"/>
                <a:gd name="T25" fmla="*/ 67 h 197"/>
                <a:gd name="T26" fmla="*/ 24 w 200"/>
                <a:gd name="T27" fmla="*/ 129 h 197"/>
                <a:gd name="T28" fmla="*/ 67 w 200"/>
                <a:gd name="T29" fmla="*/ 174 h 197"/>
                <a:gd name="T30" fmla="*/ 128 w 200"/>
                <a:gd name="T31" fmla="*/ 176 h 197"/>
                <a:gd name="T32" fmla="*/ 175 w 200"/>
                <a:gd name="T33" fmla="*/ 72 h 197"/>
                <a:gd name="T34" fmla="*/ 175 w 200"/>
                <a:gd name="T35" fmla="*/ 72 h 197"/>
                <a:gd name="T36" fmla="*/ 133 w 200"/>
                <a:gd name="T37" fmla="*/ 26 h 197"/>
                <a:gd name="T38" fmla="*/ 100 w 200"/>
                <a:gd name="T3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197">
                  <a:moveTo>
                    <a:pt x="100" y="197"/>
                  </a:moveTo>
                  <a:cubicBezTo>
                    <a:pt x="86" y="197"/>
                    <a:pt x="73" y="194"/>
                    <a:pt x="60" y="189"/>
                  </a:cubicBezTo>
                  <a:cubicBezTo>
                    <a:pt x="36" y="178"/>
                    <a:pt x="18" y="159"/>
                    <a:pt x="9" y="135"/>
                  </a:cubicBezTo>
                  <a:cubicBezTo>
                    <a:pt x="0" y="110"/>
                    <a:pt x="1" y="84"/>
                    <a:pt x="11" y="60"/>
                  </a:cubicBezTo>
                  <a:cubicBezTo>
                    <a:pt x="22" y="37"/>
                    <a:pt x="41" y="19"/>
                    <a:pt x="65" y="10"/>
                  </a:cubicBezTo>
                  <a:cubicBezTo>
                    <a:pt x="90" y="0"/>
                    <a:pt x="116" y="1"/>
                    <a:pt x="140" y="12"/>
                  </a:cubicBezTo>
                  <a:cubicBezTo>
                    <a:pt x="163" y="22"/>
                    <a:pt x="181" y="42"/>
                    <a:pt x="190" y="66"/>
                  </a:cubicBezTo>
                  <a:cubicBezTo>
                    <a:pt x="200" y="90"/>
                    <a:pt x="199" y="116"/>
                    <a:pt x="188" y="140"/>
                  </a:cubicBezTo>
                  <a:cubicBezTo>
                    <a:pt x="177" y="164"/>
                    <a:pt x="158" y="182"/>
                    <a:pt x="134" y="191"/>
                  </a:cubicBezTo>
                  <a:cubicBezTo>
                    <a:pt x="123" y="195"/>
                    <a:pt x="111" y="197"/>
                    <a:pt x="100" y="197"/>
                  </a:cubicBezTo>
                  <a:close/>
                  <a:moveTo>
                    <a:pt x="100" y="19"/>
                  </a:moveTo>
                  <a:cubicBezTo>
                    <a:pt x="90" y="19"/>
                    <a:pt x="80" y="21"/>
                    <a:pt x="71" y="25"/>
                  </a:cubicBezTo>
                  <a:cubicBezTo>
                    <a:pt x="51" y="32"/>
                    <a:pt x="35" y="47"/>
                    <a:pt x="26" y="67"/>
                  </a:cubicBezTo>
                  <a:cubicBezTo>
                    <a:pt x="17" y="87"/>
                    <a:pt x="16" y="109"/>
                    <a:pt x="24" y="129"/>
                  </a:cubicBezTo>
                  <a:cubicBezTo>
                    <a:pt x="32" y="149"/>
                    <a:pt x="47" y="165"/>
                    <a:pt x="67" y="174"/>
                  </a:cubicBezTo>
                  <a:cubicBezTo>
                    <a:pt x="86" y="183"/>
                    <a:pt x="108" y="184"/>
                    <a:pt x="128" y="176"/>
                  </a:cubicBezTo>
                  <a:cubicBezTo>
                    <a:pt x="170" y="160"/>
                    <a:pt x="191" y="113"/>
                    <a:pt x="175" y="72"/>
                  </a:cubicBezTo>
                  <a:cubicBezTo>
                    <a:pt x="175" y="72"/>
                    <a:pt x="175" y="72"/>
                    <a:pt x="175" y="72"/>
                  </a:cubicBezTo>
                  <a:cubicBezTo>
                    <a:pt x="168" y="51"/>
                    <a:pt x="153" y="35"/>
                    <a:pt x="133" y="26"/>
                  </a:cubicBezTo>
                  <a:cubicBezTo>
                    <a:pt x="122" y="22"/>
                    <a:pt x="111"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1" name="Freeform 97">
              <a:extLst>
                <a:ext uri="{FF2B5EF4-FFF2-40B4-BE49-F238E27FC236}">
                  <a16:creationId xmlns:a16="http://schemas.microsoft.com/office/drawing/2014/main" id="{4FE904A7-FB46-4177-B0C5-F42B174A0391}"/>
                </a:ext>
              </a:extLst>
            </p:cNvPr>
            <p:cNvSpPr>
              <a:spLocks noEditPoints="1"/>
            </p:cNvSpPr>
            <p:nvPr/>
          </p:nvSpPr>
          <p:spPr bwMode="auto">
            <a:xfrm>
              <a:off x="5016" y="4737"/>
              <a:ext cx="108" cy="101"/>
            </a:xfrm>
            <a:custGeom>
              <a:avLst/>
              <a:gdLst>
                <a:gd name="T0" fmla="*/ 100 w 210"/>
                <a:gd name="T1" fmla="*/ 197 h 197"/>
                <a:gd name="T2" fmla="*/ 20 w 210"/>
                <a:gd name="T3" fmla="*/ 155 h 197"/>
                <a:gd name="T4" fmla="*/ 4 w 210"/>
                <a:gd name="T5" fmla="*/ 82 h 197"/>
                <a:gd name="T6" fmla="*/ 44 w 210"/>
                <a:gd name="T7" fmla="*/ 20 h 197"/>
                <a:gd name="T8" fmla="*/ 117 w 210"/>
                <a:gd name="T9" fmla="*/ 4 h 197"/>
                <a:gd name="T10" fmla="*/ 179 w 210"/>
                <a:gd name="T11" fmla="*/ 45 h 197"/>
                <a:gd name="T12" fmla="*/ 179 w 210"/>
                <a:gd name="T13" fmla="*/ 45 h 197"/>
                <a:gd name="T14" fmla="*/ 155 w 210"/>
                <a:gd name="T15" fmla="*/ 180 h 197"/>
                <a:gd name="T16" fmla="*/ 100 w 210"/>
                <a:gd name="T17" fmla="*/ 197 h 197"/>
                <a:gd name="T18" fmla="*/ 99 w 210"/>
                <a:gd name="T19" fmla="*/ 19 h 197"/>
                <a:gd name="T20" fmla="*/ 54 w 210"/>
                <a:gd name="T21" fmla="*/ 33 h 197"/>
                <a:gd name="T22" fmla="*/ 20 w 210"/>
                <a:gd name="T23" fmla="*/ 85 h 197"/>
                <a:gd name="T24" fmla="*/ 33 w 210"/>
                <a:gd name="T25" fmla="*/ 146 h 197"/>
                <a:gd name="T26" fmla="*/ 146 w 210"/>
                <a:gd name="T27" fmla="*/ 166 h 197"/>
                <a:gd name="T28" fmla="*/ 166 w 210"/>
                <a:gd name="T29" fmla="*/ 54 h 197"/>
                <a:gd name="T30" fmla="*/ 166 w 210"/>
                <a:gd name="T31" fmla="*/ 54 h 197"/>
                <a:gd name="T32" fmla="*/ 114 w 210"/>
                <a:gd name="T33" fmla="*/ 20 h 197"/>
                <a:gd name="T34" fmla="*/ 99 w 210"/>
                <a:gd name="T35"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197">
                  <a:moveTo>
                    <a:pt x="100" y="197"/>
                  </a:moveTo>
                  <a:cubicBezTo>
                    <a:pt x="69" y="197"/>
                    <a:pt x="39" y="182"/>
                    <a:pt x="20" y="155"/>
                  </a:cubicBezTo>
                  <a:cubicBezTo>
                    <a:pt x="5" y="134"/>
                    <a:pt x="0" y="108"/>
                    <a:pt x="4" y="82"/>
                  </a:cubicBezTo>
                  <a:cubicBezTo>
                    <a:pt x="9" y="57"/>
                    <a:pt x="23" y="35"/>
                    <a:pt x="44" y="20"/>
                  </a:cubicBezTo>
                  <a:cubicBezTo>
                    <a:pt x="66" y="5"/>
                    <a:pt x="92" y="0"/>
                    <a:pt x="117" y="4"/>
                  </a:cubicBezTo>
                  <a:cubicBezTo>
                    <a:pt x="142" y="9"/>
                    <a:pt x="165" y="23"/>
                    <a:pt x="179" y="45"/>
                  </a:cubicBezTo>
                  <a:cubicBezTo>
                    <a:pt x="179" y="45"/>
                    <a:pt x="179" y="45"/>
                    <a:pt x="179" y="45"/>
                  </a:cubicBezTo>
                  <a:cubicBezTo>
                    <a:pt x="210" y="89"/>
                    <a:pt x="199" y="149"/>
                    <a:pt x="155" y="180"/>
                  </a:cubicBezTo>
                  <a:cubicBezTo>
                    <a:pt x="138" y="191"/>
                    <a:pt x="119" y="197"/>
                    <a:pt x="100" y="197"/>
                  </a:cubicBezTo>
                  <a:close/>
                  <a:moveTo>
                    <a:pt x="99" y="19"/>
                  </a:moveTo>
                  <a:cubicBezTo>
                    <a:pt x="83" y="19"/>
                    <a:pt x="67" y="24"/>
                    <a:pt x="54" y="33"/>
                  </a:cubicBezTo>
                  <a:cubicBezTo>
                    <a:pt x="36" y="45"/>
                    <a:pt x="24" y="64"/>
                    <a:pt x="20" y="85"/>
                  </a:cubicBezTo>
                  <a:cubicBezTo>
                    <a:pt x="16" y="106"/>
                    <a:pt x="21" y="128"/>
                    <a:pt x="33" y="146"/>
                  </a:cubicBezTo>
                  <a:cubicBezTo>
                    <a:pt x="58" y="182"/>
                    <a:pt x="109" y="192"/>
                    <a:pt x="146" y="166"/>
                  </a:cubicBezTo>
                  <a:cubicBezTo>
                    <a:pt x="182" y="141"/>
                    <a:pt x="191" y="91"/>
                    <a:pt x="166" y="54"/>
                  </a:cubicBezTo>
                  <a:cubicBezTo>
                    <a:pt x="166" y="54"/>
                    <a:pt x="166" y="54"/>
                    <a:pt x="166" y="54"/>
                  </a:cubicBezTo>
                  <a:cubicBezTo>
                    <a:pt x="154" y="36"/>
                    <a:pt x="135" y="24"/>
                    <a:pt x="114" y="20"/>
                  </a:cubicBezTo>
                  <a:cubicBezTo>
                    <a:pt x="109" y="19"/>
                    <a:pt x="104" y="19"/>
                    <a:pt x="9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2" name="Freeform 98">
              <a:extLst>
                <a:ext uri="{FF2B5EF4-FFF2-40B4-BE49-F238E27FC236}">
                  <a16:creationId xmlns:a16="http://schemas.microsoft.com/office/drawing/2014/main" id="{CA3E71C1-474D-4E16-9762-5CFBA851D754}"/>
                </a:ext>
              </a:extLst>
            </p:cNvPr>
            <p:cNvSpPr>
              <a:spLocks noEditPoints="1"/>
            </p:cNvSpPr>
            <p:nvPr/>
          </p:nvSpPr>
          <p:spPr bwMode="auto">
            <a:xfrm>
              <a:off x="5167" y="4913"/>
              <a:ext cx="105" cy="100"/>
            </a:xfrm>
            <a:custGeom>
              <a:avLst/>
              <a:gdLst>
                <a:gd name="T0" fmla="*/ 108 w 206"/>
                <a:gd name="T1" fmla="*/ 195 h 195"/>
                <a:gd name="T2" fmla="*/ 43 w 206"/>
                <a:gd name="T3" fmla="*/ 170 h 195"/>
                <a:gd name="T4" fmla="*/ 35 w 206"/>
                <a:gd name="T5" fmla="*/ 34 h 195"/>
                <a:gd name="T6" fmla="*/ 102 w 206"/>
                <a:gd name="T7" fmla="*/ 1 h 195"/>
                <a:gd name="T8" fmla="*/ 172 w 206"/>
                <a:gd name="T9" fmla="*/ 25 h 195"/>
                <a:gd name="T10" fmla="*/ 172 w 206"/>
                <a:gd name="T11" fmla="*/ 25 h 195"/>
                <a:gd name="T12" fmla="*/ 205 w 206"/>
                <a:gd name="T13" fmla="*/ 92 h 195"/>
                <a:gd name="T14" fmla="*/ 180 w 206"/>
                <a:gd name="T15" fmla="*/ 162 h 195"/>
                <a:gd name="T16" fmla="*/ 114 w 206"/>
                <a:gd name="T17" fmla="*/ 195 h 195"/>
                <a:gd name="T18" fmla="*/ 108 w 206"/>
                <a:gd name="T19" fmla="*/ 195 h 195"/>
                <a:gd name="T20" fmla="*/ 108 w 206"/>
                <a:gd name="T21" fmla="*/ 17 h 195"/>
                <a:gd name="T22" fmla="*/ 103 w 206"/>
                <a:gd name="T23" fmla="*/ 17 h 195"/>
                <a:gd name="T24" fmla="*/ 47 w 206"/>
                <a:gd name="T25" fmla="*/ 44 h 195"/>
                <a:gd name="T26" fmla="*/ 54 w 206"/>
                <a:gd name="T27" fmla="*/ 159 h 195"/>
                <a:gd name="T28" fmla="*/ 113 w 206"/>
                <a:gd name="T29" fmla="*/ 179 h 195"/>
                <a:gd name="T30" fmla="*/ 168 w 206"/>
                <a:gd name="T31" fmla="*/ 152 h 195"/>
                <a:gd name="T32" fmla="*/ 189 w 206"/>
                <a:gd name="T33" fmla="*/ 93 h 195"/>
                <a:gd name="T34" fmla="*/ 161 w 206"/>
                <a:gd name="T35" fmla="*/ 37 h 195"/>
                <a:gd name="T36" fmla="*/ 161 w 206"/>
                <a:gd name="T37" fmla="*/ 37 h 195"/>
                <a:gd name="T38" fmla="*/ 108 w 206"/>
                <a:gd name="T39" fmla="*/ 1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195">
                  <a:moveTo>
                    <a:pt x="108" y="195"/>
                  </a:moveTo>
                  <a:cubicBezTo>
                    <a:pt x="84" y="195"/>
                    <a:pt x="61" y="186"/>
                    <a:pt x="43" y="170"/>
                  </a:cubicBezTo>
                  <a:cubicBezTo>
                    <a:pt x="3" y="135"/>
                    <a:pt x="0" y="74"/>
                    <a:pt x="35" y="34"/>
                  </a:cubicBezTo>
                  <a:cubicBezTo>
                    <a:pt x="52" y="14"/>
                    <a:pt x="76" y="3"/>
                    <a:pt x="102" y="1"/>
                  </a:cubicBezTo>
                  <a:cubicBezTo>
                    <a:pt x="128" y="0"/>
                    <a:pt x="153" y="8"/>
                    <a:pt x="172" y="25"/>
                  </a:cubicBezTo>
                  <a:cubicBezTo>
                    <a:pt x="172" y="25"/>
                    <a:pt x="172" y="25"/>
                    <a:pt x="172" y="25"/>
                  </a:cubicBezTo>
                  <a:cubicBezTo>
                    <a:pt x="191" y="43"/>
                    <a:pt x="203" y="66"/>
                    <a:pt x="205" y="92"/>
                  </a:cubicBezTo>
                  <a:cubicBezTo>
                    <a:pt x="206" y="118"/>
                    <a:pt x="198" y="143"/>
                    <a:pt x="180" y="162"/>
                  </a:cubicBezTo>
                  <a:cubicBezTo>
                    <a:pt x="163" y="182"/>
                    <a:pt x="139" y="193"/>
                    <a:pt x="114" y="195"/>
                  </a:cubicBezTo>
                  <a:cubicBezTo>
                    <a:pt x="112" y="195"/>
                    <a:pt x="110" y="195"/>
                    <a:pt x="108" y="195"/>
                  </a:cubicBezTo>
                  <a:close/>
                  <a:moveTo>
                    <a:pt x="108" y="17"/>
                  </a:moveTo>
                  <a:cubicBezTo>
                    <a:pt x="106" y="17"/>
                    <a:pt x="105" y="17"/>
                    <a:pt x="103" y="17"/>
                  </a:cubicBezTo>
                  <a:cubicBezTo>
                    <a:pt x="81" y="18"/>
                    <a:pt x="62" y="28"/>
                    <a:pt x="47" y="44"/>
                  </a:cubicBezTo>
                  <a:cubicBezTo>
                    <a:pt x="18" y="78"/>
                    <a:pt x="21" y="129"/>
                    <a:pt x="54" y="159"/>
                  </a:cubicBezTo>
                  <a:cubicBezTo>
                    <a:pt x="70" y="173"/>
                    <a:pt x="91" y="180"/>
                    <a:pt x="113" y="179"/>
                  </a:cubicBezTo>
                  <a:cubicBezTo>
                    <a:pt x="134" y="177"/>
                    <a:pt x="154" y="168"/>
                    <a:pt x="168" y="152"/>
                  </a:cubicBezTo>
                  <a:cubicBezTo>
                    <a:pt x="183" y="135"/>
                    <a:pt x="190" y="115"/>
                    <a:pt x="189" y="93"/>
                  </a:cubicBezTo>
                  <a:cubicBezTo>
                    <a:pt x="187" y="71"/>
                    <a:pt x="178" y="52"/>
                    <a:pt x="161" y="37"/>
                  </a:cubicBezTo>
                  <a:cubicBezTo>
                    <a:pt x="161" y="37"/>
                    <a:pt x="161" y="37"/>
                    <a:pt x="161" y="37"/>
                  </a:cubicBezTo>
                  <a:cubicBezTo>
                    <a:pt x="147" y="24"/>
                    <a:pt x="128" y="17"/>
                    <a:pt x="10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3" name="Freeform 99">
              <a:extLst>
                <a:ext uri="{FF2B5EF4-FFF2-40B4-BE49-F238E27FC236}">
                  <a16:creationId xmlns:a16="http://schemas.microsoft.com/office/drawing/2014/main" id="{5214AA30-2376-4559-99ED-E02ED08A11F7}"/>
                </a:ext>
              </a:extLst>
            </p:cNvPr>
            <p:cNvSpPr>
              <a:spLocks noEditPoints="1"/>
            </p:cNvSpPr>
            <p:nvPr/>
          </p:nvSpPr>
          <p:spPr bwMode="auto">
            <a:xfrm>
              <a:off x="5357" y="5044"/>
              <a:ext cx="108" cy="101"/>
            </a:xfrm>
            <a:custGeom>
              <a:avLst/>
              <a:gdLst>
                <a:gd name="T0" fmla="*/ 111 w 211"/>
                <a:gd name="T1" fmla="*/ 197 h 197"/>
                <a:gd name="T2" fmla="*/ 66 w 211"/>
                <a:gd name="T3" fmla="*/ 186 h 197"/>
                <a:gd name="T4" fmla="*/ 25 w 211"/>
                <a:gd name="T5" fmla="*/ 55 h 197"/>
                <a:gd name="T6" fmla="*/ 82 w 211"/>
                <a:gd name="T7" fmla="*/ 7 h 197"/>
                <a:gd name="T8" fmla="*/ 156 w 211"/>
                <a:gd name="T9" fmla="*/ 14 h 197"/>
                <a:gd name="T10" fmla="*/ 203 w 211"/>
                <a:gd name="T11" fmla="*/ 71 h 197"/>
                <a:gd name="T12" fmla="*/ 197 w 211"/>
                <a:gd name="T13" fmla="*/ 145 h 197"/>
                <a:gd name="T14" fmla="*/ 111 w 211"/>
                <a:gd name="T15" fmla="*/ 197 h 197"/>
                <a:gd name="T16" fmla="*/ 111 w 211"/>
                <a:gd name="T17" fmla="*/ 19 h 197"/>
                <a:gd name="T18" fmla="*/ 87 w 211"/>
                <a:gd name="T19" fmla="*/ 23 h 197"/>
                <a:gd name="T20" fmla="*/ 39 w 211"/>
                <a:gd name="T21" fmla="*/ 62 h 197"/>
                <a:gd name="T22" fmla="*/ 73 w 211"/>
                <a:gd name="T23" fmla="*/ 172 h 197"/>
                <a:gd name="T24" fmla="*/ 183 w 211"/>
                <a:gd name="T25" fmla="*/ 137 h 197"/>
                <a:gd name="T26" fmla="*/ 188 w 211"/>
                <a:gd name="T27" fmla="*/ 76 h 197"/>
                <a:gd name="T28" fmla="*/ 148 w 211"/>
                <a:gd name="T29" fmla="*/ 28 h 197"/>
                <a:gd name="T30" fmla="*/ 148 w 211"/>
                <a:gd name="T31" fmla="*/ 28 h 197"/>
                <a:gd name="T32" fmla="*/ 111 w 211"/>
                <a:gd name="T33"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97">
                  <a:moveTo>
                    <a:pt x="111" y="197"/>
                  </a:moveTo>
                  <a:cubicBezTo>
                    <a:pt x="96" y="197"/>
                    <a:pt x="80" y="193"/>
                    <a:pt x="66" y="186"/>
                  </a:cubicBezTo>
                  <a:cubicBezTo>
                    <a:pt x="19" y="161"/>
                    <a:pt x="0" y="102"/>
                    <a:pt x="25" y="55"/>
                  </a:cubicBezTo>
                  <a:cubicBezTo>
                    <a:pt x="37" y="32"/>
                    <a:pt x="57" y="15"/>
                    <a:pt x="82" y="7"/>
                  </a:cubicBezTo>
                  <a:cubicBezTo>
                    <a:pt x="107" y="0"/>
                    <a:pt x="133" y="2"/>
                    <a:pt x="156" y="14"/>
                  </a:cubicBezTo>
                  <a:cubicBezTo>
                    <a:pt x="179" y="26"/>
                    <a:pt x="196" y="46"/>
                    <a:pt x="203" y="71"/>
                  </a:cubicBezTo>
                  <a:cubicBezTo>
                    <a:pt x="211" y="96"/>
                    <a:pt x="209" y="122"/>
                    <a:pt x="197" y="145"/>
                  </a:cubicBezTo>
                  <a:cubicBezTo>
                    <a:pt x="179" y="178"/>
                    <a:pt x="146" y="197"/>
                    <a:pt x="111" y="197"/>
                  </a:cubicBezTo>
                  <a:close/>
                  <a:moveTo>
                    <a:pt x="111" y="19"/>
                  </a:moveTo>
                  <a:cubicBezTo>
                    <a:pt x="103" y="19"/>
                    <a:pt x="95" y="20"/>
                    <a:pt x="87" y="23"/>
                  </a:cubicBezTo>
                  <a:cubicBezTo>
                    <a:pt x="66" y="29"/>
                    <a:pt x="49" y="43"/>
                    <a:pt x="39" y="62"/>
                  </a:cubicBezTo>
                  <a:cubicBezTo>
                    <a:pt x="18" y="102"/>
                    <a:pt x="34" y="151"/>
                    <a:pt x="73" y="172"/>
                  </a:cubicBezTo>
                  <a:cubicBezTo>
                    <a:pt x="113" y="192"/>
                    <a:pt x="162" y="177"/>
                    <a:pt x="183" y="137"/>
                  </a:cubicBezTo>
                  <a:cubicBezTo>
                    <a:pt x="193" y="118"/>
                    <a:pt x="195" y="96"/>
                    <a:pt x="188" y="76"/>
                  </a:cubicBezTo>
                  <a:cubicBezTo>
                    <a:pt x="182" y="55"/>
                    <a:pt x="168" y="38"/>
                    <a:pt x="148" y="28"/>
                  </a:cubicBezTo>
                  <a:cubicBezTo>
                    <a:pt x="148" y="28"/>
                    <a:pt x="148" y="28"/>
                    <a:pt x="148" y="28"/>
                  </a:cubicBezTo>
                  <a:cubicBezTo>
                    <a:pt x="137" y="22"/>
                    <a:pt x="124" y="19"/>
                    <a:pt x="11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4" name="Freeform 100">
              <a:extLst>
                <a:ext uri="{FF2B5EF4-FFF2-40B4-BE49-F238E27FC236}">
                  <a16:creationId xmlns:a16="http://schemas.microsoft.com/office/drawing/2014/main" id="{488D02E1-B722-4C2E-A5A3-971CF90503EA}"/>
                </a:ext>
              </a:extLst>
            </p:cNvPr>
            <p:cNvSpPr>
              <a:spLocks noEditPoints="1"/>
            </p:cNvSpPr>
            <p:nvPr/>
          </p:nvSpPr>
          <p:spPr bwMode="auto">
            <a:xfrm>
              <a:off x="5581" y="5127"/>
              <a:ext cx="103" cy="101"/>
            </a:xfrm>
            <a:custGeom>
              <a:avLst/>
              <a:gdLst>
                <a:gd name="T0" fmla="*/ 100 w 200"/>
                <a:gd name="T1" fmla="*/ 197 h 197"/>
                <a:gd name="T2" fmla="*/ 77 w 200"/>
                <a:gd name="T3" fmla="*/ 195 h 197"/>
                <a:gd name="T4" fmla="*/ 17 w 200"/>
                <a:gd name="T5" fmla="*/ 151 h 197"/>
                <a:gd name="T6" fmla="*/ 6 w 200"/>
                <a:gd name="T7" fmla="*/ 77 h 197"/>
                <a:gd name="T8" fmla="*/ 50 w 200"/>
                <a:gd name="T9" fmla="*/ 18 h 197"/>
                <a:gd name="T10" fmla="*/ 123 w 200"/>
                <a:gd name="T11" fmla="*/ 6 h 197"/>
                <a:gd name="T12" fmla="*/ 123 w 200"/>
                <a:gd name="T13" fmla="*/ 6 h 197"/>
                <a:gd name="T14" fmla="*/ 183 w 200"/>
                <a:gd name="T15" fmla="*/ 50 h 197"/>
                <a:gd name="T16" fmla="*/ 194 w 200"/>
                <a:gd name="T17" fmla="*/ 124 h 197"/>
                <a:gd name="T18" fmla="*/ 100 w 200"/>
                <a:gd name="T19" fmla="*/ 197 h 197"/>
                <a:gd name="T20" fmla="*/ 100 w 200"/>
                <a:gd name="T21" fmla="*/ 19 h 197"/>
                <a:gd name="T22" fmla="*/ 58 w 200"/>
                <a:gd name="T23" fmla="*/ 31 h 197"/>
                <a:gd name="T24" fmla="*/ 21 w 200"/>
                <a:gd name="T25" fmla="*/ 81 h 197"/>
                <a:gd name="T26" fmla="*/ 31 w 200"/>
                <a:gd name="T27" fmla="*/ 142 h 197"/>
                <a:gd name="T28" fmla="*/ 81 w 200"/>
                <a:gd name="T29" fmla="*/ 179 h 197"/>
                <a:gd name="T30" fmla="*/ 142 w 200"/>
                <a:gd name="T31" fmla="*/ 170 h 197"/>
                <a:gd name="T32" fmla="*/ 179 w 200"/>
                <a:gd name="T33" fmla="*/ 120 h 197"/>
                <a:gd name="T34" fmla="*/ 169 w 200"/>
                <a:gd name="T35" fmla="*/ 59 h 197"/>
                <a:gd name="T36" fmla="*/ 119 w 200"/>
                <a:gd name="T37" fmla="*/ 22 h 197"/>
                <a:gd name="T38" fmla="*/ 119 w 200"/>
                <a:gd name="T39" fmla="*/ 22 h 197"/>
                <a:gd name="T40" fmla="*/ 100 w 200"/>
                <a:gd name="T41"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97">
                  <a:moveTo>
                    <a:pt x="100" y="197"/>
                  </a:moveTo>
                  <a:cubicBezTo>
                    <a:pt x="92" y="197"/>
                    <a:pt x="85" y="196"/>
                    <a:pt x="77" y="195"/>
                  </a:cubicBezTo>
                  <a:cubicBezTo>
                    <a:pt x="52" y="188"/>
                    <a:pt x="30" y="173"/>
                    <a:pt x="17" y="151"/>
                  </a:cubicBezTo>
                  <a:cubicBezTo>
                    <a:pt x="4" y="128"/>
                    <a:pt x="0" y="102"/>
                    <a:pt x="6" y="77"/>
                  </a:cubicBezTo>
                  <a:cubicBezTo>
                    <a:pt x="12" y="52"/>
                    <a:pt x="28" y="31"/>
                    <a:pt x="50" y="18"/>
                  </a:cubicBezTo>
                  <a:cubicBezTo>
                    <a:pt x="72" y="4"/>
                    <a:pt x="98" y="0"/>
                    <a:pt x="123" y="6"/>
                  </a:cubicBezTo>
                  <a:cubicBezTo>
                    <a:pt x="123" y="6"/>
                    <a:pt x="123" y="6"/>
                    <a:pt x="123" y="6"/>
                  </a:cubicBezTo>
                  <a:cubicBezTo>
                    <a:pt x="148" y="13"/>
                    <a:pt x="170" y="28"/>
                    <a:pt x="183" y="50"/>
                  </a:cubicBezTo>
                  <a:cubicBezTo>
                    <a:pt x="196" y="72"/>
                    <a:pt x="200" y="99"/>
                    <a:pt x="194" y="124"/>
                  </a:cubicBezTo>
                  <a:cubicBezTo>
                    <a:pt x="183" y="168"/>
                    <a:pt x="144" y="197"/>
                    <a:pt x="100" y="197"/>
                  </a:cubicBezTo>
                  <a:close/>
                  <a:moveTo>
                    <a:pt x="100" y="19"/>
                  </a:moveTo>
                  <a:cubicBezTo>
                    <a:pt x="85" y="19"/>
                    <a:pt x="71" y="23"/>
                    <a:pt x="58" y="31"/>
                  </a:cubicBezTo>
                  <a:cubicBezTo>
                    <a:pt x="40" y="42"/>
                    <a:pt x="27" y="60"/>
                    <a:pt x="21" y="81"/>
                  </a:cubicBezTo>
                  <a:cubicBezTo>
                    <a:pt x="16" y="102"/>
                    <a:pt x="20" y="124"/>
                    <a:pt x="31" y="142"/>
                  </a:cubicBezTo>
                  <a:cubicBezTo>
                    <a:pt x="42" y="161"/>
                    <a:pt x="60" y="174"/>
                    <a:pt x="81" y="179"/>
                  </a:cubicBezTo>
                  <a:cubicBezTo>
                    <a:pt x="102" y="184"/>
                    <a:pt x="123" y="181"/>
                    <a:pt x="142" y="170"/>
                  </a:cubicBezTo>
                  <a:cubicBezTo>
                    <a:pt x="160" y="159"/>
                    <a:pt x="173" y="141"/>
                    <a:pt x="179" y="120"/>
                  </a:cubicBezTo>
                  <a:cubicBezTo>
                    <a:pt x="184" y="99"/>
                    <a:pt x="180" y="77"/>
                    <a:pt x="169" y="59"/>
                  </a:cubicBezTo>
                  <a:cubicBezTo>
                    <a:pt x="158" y="40"/>
                    <a:pt x="140" y="27"/>
                    <a:pt x="119" y="22"/>
                  </a:cubicBezTo>
                  <a:cubicBezTo>
                    <a:pt x="119" y="22"/>
                    <a:pt x="119" y="22"/>
                    <a:pt x="119" y="22"/>
                  </a:cubicBezTo>
                  <a:cubicBezTo>
                    <a:pt x="113" y="20"/>
                    <a:pt x="106"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5" name="Freeform 101">
              <a:extLst>
                <a:ext uri="{FF2B5EF4-FFF2-40B4-BE49-F238E27FC236}">
                  <a16:creationId xmlns:a16="http://schemas.microsoft.com/office/drawing/2014/main" id="{34A26C54-9501-47BA-B551-9024AEB1C946}"/>
                </a:ext>
              </a:extLst>
            </p:cNvPr>
            <p:cNvSpPr>
              <a:spLocks noEditPoints="1"/>
            </p:cNvSpPr>
            <p:nvPr/>
          </p:nvSpPr>
          <p:spPr bwMode="auto">
            <a:xfrm>
              <a:off x="5815" y="5157"/>
              <a:ext cx="99" cy="99"/>
            </a:xfrm>
            <a:custGeom>
              <a:avLst/>
              <a:gdLst>
                <a:gd name="T0" fmla="*/ 97 w 193"/>
                <a:gd name="T1" fmla="*/ 194 h 194"/>
                <a:gd name="T2" fmla="*/ 0 w 193"/>
                <a:gd name="T3" fmla="*/ 97 h 194"/>
                <a:gd name="T4" fmla="*/ 28 w 193"/>
                <a:gd name="T5" fmla="*/ 29 h 194"/>
                <a:gd name="T6" fmla="*/ 96 w 193"/>
                <a:gd name="T7" fmla="*/ 0 h 194"/>
                <a:gd name="T8" fmla="*/ 193 w 193"/>
                <a:gd name="T9" fmla="*/ 97 h 194"/>
                <a:gd name="T10" fmla="*/ 97 w 193"/>
                <a:gd name="T11" fmla="*/ 194 h 194"/>
                <a:gd name="T12" fmla="*/ 96 w 193"/>
                <a:gd name="T13" fmla="*/ 16 h 194"/>
                <a:gd name="T14" fmla="*/ 39 w 193"/>
                <a:gd name="T15" fmla="*/ 40 h 194"/>
                <a:gd name="T16" fmla="*/ 16 w 193"/>
                <a:gd name="T17" fmla="*/ 97 h 194"/>
                <a:gd name="T18" fmla="*/ 97 w 193"/>
                <a:gd name="T19" fmla="*/ 178 h 194"/>
                <a:gd name="T20" fmla="*/ 177 w 193"/>
                <a:gd name="T21" fmla="*/ 97 h 194"/>
                <a:gd name="T22" fmla="*/ 96 w 193"/>
                <a:gd name="T23" fmla="*/ 1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194">
                  <a:moveTo>
                    <a:pt x="97" y="194"/>
                  </a:moveTo>
                  <a:cubicBezTo>
                    <a:pt x="43" y="194"/>
                    <a:pt x="0" y="151"/>
                    <a:pt x="0" y="97"/>
                  </a:cubicBezTo>
                  <a:cubicBezTo>
                    <a:pt x="0" y="72"/>
                    <a:pt x="10" y="47"/>
                    <a:pt x="28" y="29"/>
                  </a:cubicBezTo>
                  <a:cubicBezTo>
                    <a:pt x="46" y="11"/>
                    <a:pt x="71" y="0"/>
                    <a:pt x="96" y="0"/>
                  </a:cubicBezTo>
                  <a:cubicBezTo>
                    <a:pt x="150" y="0"/>
                    <a:pt x="193" y="44"/>
                    <a:pt x="193" y="97"/>
                  </a:cubicBezTo>
                  <a:cubicBezTo>
                    <a:pt x="193" y="151"/>
                    <a:pt x="150" y="194"/>
                    <a:pt x="97" y="194"/>
                  </a:cubicBezTo>
                  <a:close/>
                  <a:moveTo>
                    <a:pt x="96" y="16"/>
                  </a:moveTo>
                  <a:cubicBezTo>
                    <a:pt x="75" y="16"/>
                    <a:pt x="55" y="25"/>
                    <a:pt x="39" y="40"/>
                  </a:cubicBezTo>
                  <a:cubicBezTo>
                    <a:pt x="24" y="55"/>
                    <a:pt x="16" y="76"/>
                    <a:pt x="16" y="97"/>
                  </a:cubicBezTo>
                  <a:cubicBezTo>
                    <a:pt x="16" y="142"/>
                    <a:pt x="52" y="178"/>
                    <a:pt x="97" y="178"/>
                  </a:cubicBezTo>
                  <a:cubicBezTo>
                    <a:pt x="141" y="178"/>
                    <a:pt x="177" y="142"/>
                    <a:pt x="177" y="97"/>
                  </a:cubicBezTo>
                  <a:cubicBezTo>
                    <a:pt x="177" y="53"/>
                    <a:pt x="141" y="16"/>
                    <a:pt x="9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6" name="Freeform 102">
              <a:extLst>
                <a:ext uri="{FF2B5EF4-FFF2-40B4-BE49-F238E27FC236}">
                  <a16:creationId xmlns:a16="http://schemas.microsoft.com/office/drawing/2014/main" id="{C8EE574D-D231-4783-A53A-AFD4A7314843}"/>
                </a:ext>
              </a:extLst>
            </p:cNvPr>
            <p:cNvSpPr>
              <a:spLocks noEditPoints="1"/>
            </p:cNvSpPr>
            <p:nvPr/>
          </p:nvSpPr>
          <p:spPr bwMode="auto">
            <a:xfrm>
              <a:off x="6041" y="5124"/>
              <a:ext cx="110" cy="104"/>
            </a:xfrm>
            <a:custGeom>
              <a:avLst/>
              <a:gdLst>
                <a:gd name="T0" fmla="*/ 107 w 214"/>
                <a:gd name="T1" fmla="*/ 203 h 203"/>
                <a:gd name="T2" fmla="*/ 13 w 214"/>
                <a:gd name="T3" fmla="*/ 130 h 203"/>
                <a:gd name="T4" fmla="*/ 84 w 214"/>
                <a:gd name="T5" fmla="*/ 12 h 203"/>
                <a:gd name="T6" fmla="*/ 84 w 214"/>
                <a:gd name="T7" fmla="*/ 12 h 203"/>
                <a:gd name="T8" fmla="*/ 201 w 214"/>
                <a:gd name="T9" fmla="*/ 83 h 203"/>
                <a:gd name="T10" fmla="*/ 130 w 214"/>
                <a:gd name="T11" fmla="*/ 201 h 203"/>
                <a:gd name="T12" fmla="*/ 107 w 214"/>
                <a:gd name="T13" fmla="*/ 203 h 203"/>
                <a:gd name="T14" fmla="*/ 88 w 214"/>
                <a:gd name="T15" fmla="*/ 28 h 203"/>
                <a:gd name="T16" fmla="*/ 28 w 214"/>
                <a:gd name="T17" fmla="*/ 126 h 203"/>
                <a:gd name="T18" fmla="*/ 126 w 214"/>
                <a:gd name="T19" fmla="*/ 185 h 203"/>
                <a:gd name="T20" fmla="*/ 186 w 214"/>
                <a:gd name="T21" fmla="*/ 87 h 203"/>
                <a:gd name="T22" fmla="*/ 88 w 214"/>
                <a:gd name="T23"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03">
                  <a:moveTo>
                    <a:pt x="107" y="203"/>
                  </a:moveTo>
                  <a:cubicBezTo>
                    <a:pt x="63" y="203"/>
                    <a:pt x="24" y="174"/>
                    <a:pt x="13" y="130"/>
                  </a:cubicBezTo>
                  <a:cubicBezTo>
                    <a:pt x="0" y="78"/>
                    <a:pt x="32" y="25"/>
                    <a:pt x="84" y="12"/>
                  </a:cubicBezTo>
                  <a:cubicBezTo>
                    <a:pt x="84" y="12"/>
                    <a:pt x="84" y="12"/>
                    <a:pt x="84" y="12"/>
                  </a:cubicBezTo>
                  <a:cubicBezTo>
                    <a:pt x="136" y="0"/>
                    <a:pt x="188" y="31"/>
                    <a:pt x="201" y="83"/>
                  </a:cubicBezTo>
                  <a:cubicBezTo>
                    <a:pt x="214" y="135"/>
                    <a:pt x="182" y="188"/>
                    <a:pt x="130" y="201"/>
                  </a:cubicBezTo>
                  <a:cubicBezTo>
                    <a:pt x="122" y="202"/>
                    <a:pt x="115" y="203"/>
                    <a:pt x="107" y="203"/>
                  </a:cubicBezTo>
                  <a:close/>
                  <a:moveTo>
                    <a:pt x="88" y="28"/>
                  </a:moveTo>
                  <a:cubicBezTo>
                    <a:pt x="44" y="39"/>
                    <a:pt x="18" y="82"/>
                    <a:pt x="28" y="126"/>
                  </a:cubicBezTo>
                  <a:cubicBezTo>
                    <a:pt x="39" y="169"/>
                    <a:pt x="83" y="196"/>
                    <a:pt x="126" y="185"/>
                  </a:cubicBezTo>
                  <a:cubicBezTo>
                    <a:pt x="170" y="174"/>
                    <a:pt x="196" y="130"/>
                    <a:pt x="186" y="87"/>
                  </a:cubicBezTo>
                  <a:cubicBezTo>
                    <a:pt x="175" y="44"/>
                    <a:pt x="131" y="17"/>
                    <a:pt x="8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7" name="Freeform 103">
              <a:extLst>
                <a:ext uri="{FF2B5EF4-FFF2-40B4-BE49-F238E27FC236}">
                  <a16:creationId xmlns:a16="http://schemas.microsoft.com/office/drawing/2014/main" id="{3A677085-DD58-48CF-A70E-47E0336EEB31}"/>
                </a:ext>
              </a:extLst>
            </p:cNvPr>
            <p:cNvSpPr>
              <a:spLocks noEditPoints="1"/>
            </p:cNvSpPr>
            <p:nvPr/>
          </p:nvSpPr>
          <p:spPr bwMode="auto">
            <a:xfrm>
              <a:off x="6258" y="5044"/>
              <a:ext cx="108" cy="101"/>
            </a:xfrm>
            <a:custGeom>
              <a:avLst/>
              <a:gdLst>
                <a:gd name="T0" fmla="*/ 111 w 211"/>
                <a:gd name="T1" fmla="*/ 197 h 197"/>
                <a:gd name="T2" fmla="*/ 82 w 211"/>
                <a:gd name="T3" fmla="*/ 192 h 197"/>
                <a:gd name="T4" fmla="*/ 25 w 211"/>
                <a:gd name="T5" fmla="*/ 145 h 197"/>
                <a:gd name="T6" fmla="*/ 66 w 211"/>
                <a:gd name="T7" fmla="*/ 14 h 197"/>
                <a:gd name="T8" fmla="*/ 66 w 211"/>
                <a:gd name="T9" fmla="*/ 14 h 197"/>
                <a:gd name="T10" fmla="*/ 140 w 211"/>
                <a:gd name="T11" fmla="*/ 7 h 197"/>
                <a:gd name="T12" fmla="*/ 197 w 211"/>
                <a:gd name="T13" fmla="*/ 55 h 197"/>
                <a:gd name="T14" fmla="*/ 204 w 211"/>
                <a:gd name="T15" fmla="*/ 129 h 197"/>
                <a:gd name="T16" fmla="*/ 156 w 211"/>
                <a:gd name="T17" fmla="*/ 186 h 197"/>
                <a:gd name="T18" fmla="*/ 111 w 211"/>
                <a:gd name="T19" fmla="*/ 197 h 197"/>
                <a:gd name="T20" fmla="*/ 74 w 211"/>
                <a:gd name="T21" fmla="*/ 28 h 197"/>
                <a:gd name="T22" fmla="*/ 39 w 211"/>
                <a:gd name="T23" fmla="*/ 137 h 197"/>
                <a:gd name="T24" fmla="*/ 87 w 211"/>
                <a:gd name="T25" fmla="*/ 177 h 197"/>
                <a:gd name="T26" fmla="*/ 149 w 211"/>
                <a:gd name="T27" fmla="*/ 171 h 197"/>
                <a:gd name="T28" fmla="*/ 188 w 211"/>
                <a:gd name="T29" fmla="*/ 124 h 197"/>
                <a:gd name="T30" fmla="*/ 183 w 211"/>
                <a:gd name="T31" fmla="*/ 62 h 197"/>
                <a:gd name="T32" fmla="*/ 135 w 211"/>
                <a:gd name="T33" fmla="*/ 23 h 197"/>
                <a:gd name="T34" fmla="*/ 74 w 211"/>
                <a:gd name="T35" fmla="*/ 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197">
                  <a:moveTo>
                    <a:pt x="111" y="197"/>
                  </a:moveTo>
                  <a:cubicBezTo>
                    <a:pt x="102" y="197"/>
                    <a:pt x="92" y="195"/>
                    <a:pt x="82" y="192"/>
                  </a:cubicBezTo>
                  <a:cubicBezTo>
                    <a:pt x="58" y="185"/>
                    <a:pt x="37" y="168"/>
                    <a:pt x="25" y="145"/>
                  </a:cubicBezTo>
                  <a:cubicBezTo>
                    <a:pt x="0" y="98"/>
                    <a:pt x="19" y="39"/>
                    <a:pt x="66" y="14"/>
                  </a:cubicBezTo>
                  <a:cubicBezTo>
                    <a:pt x="66" y="14"/>
                    <a:pt x="66" y="14"/>
                    <a:pt x="66" y="14"/>
                  </a:cubicBezTo>
                  <a:cubicBezTo>
                    <a:pt x="89" y="2"/>
                    <a:pt x="115" y="0"/>
                    <a:pt x="140" y="7"/>
                  </a:cubicBezTo>
                  <a:cubicBezTo>
                    <a:pt x="165" y="15"/>
                    <a:pt x="185" y="32"/>
                    <a:pt x="197" y="55"/>
                  </a:cubicBezTo>
                  <a:cubicBezTo>
                    <a:pt x="209" y="78"/>
                    <a:pt x="211" y="104"/>
                    <a:pt x="204" y="129"/>
                  </a:cubicBezTo>
                  <a:cubicBezTo>
                    <a:pt x="196" y="153"/>
                    <a:pt x="179" y="174"/>
                    <a:pt x="156" y="186"/>
                  </a:cubicBezTo>
                  <a:cubicBezTo>
                    <a:pt x="142" y="193"/>
                    <a:pt x="127" y="197"/>
                    <a:pt x="111" y="197"/>
                  </a:cubicBezTo>
                  <a:close/>
                  <a:moveTo>
                    <a:pt x="74" y="28"/>
                  </a:moveTo>
                  <a:cubicBezTo>
                    <a:pt x="34" y="49"/>
                    <a:pt x="19" y="98"/>
                    <a:pt x="39" y="137"/>
                  </a:cubicBezTo>
                  <a:cubicBezTo>
                    <a:pt x="49" y="157"/>
                    <a:pt x="66" y="171"/>
                    <a:pt x="87" y="177"/>
                  </a:cubicBezTo>
                  <a:cubicBezTo>
                    <a:pt x="108" y="184"/>
                    <a:pt x="130" y="182"/>
                    <a:pt x="149" y="171"/>
                  </a:cubicBezTo>
                  <a:cubicBezTo>
                    <a:pt x="168" y="161"/>
                    <a:pt x="182" y="145"/>
                    <a:pt x="188" y="124"/>
                  </a:cubicBezTo>
                  <a:cubicBezTo>
                    <a:pt x="195" y="103"/>
                    <a:pt x="193" y="81"/>
                    <a:pt x="183" y="62"/>
                  </a:cubicBezTo>
                  <a:cubicBezTo>
                    <a:pt x="173" y="43"/>
                    <a:pt x="156" y="29"/>
                    <a:pt x="135" y="23"/>
                  </a:cubicBezTo>
                  <a:cubicBezTo>
                    <a:pt x="115" y="16"/>
                    <a:pt x="93" y="18"/>
                    <a:pt x="7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8" name="Freeform 104">
              <a:extLst>
                <a:ext uri="{FF2B5EF4-FFF2-40B4-BE49-F238E27FC236}">
                  <a16:creationId xmlns:a16="http://schemas.microsoft.com/office/drawing/2014/main" id="{4A57BDD9-D4DD-4587-B169-37A2623899EB}"/>
                </a:ext>
              </a:extLst>
            </p:cNvPr>
            <p:cNvSpPr>
              <a:spLocks noEditPoints="1"/>
            </p:cNvSpPr>
            <p:nvPr/>
          </p:nvSpPr>
          <p:spPr bwMode="auto">
            <a:xfrm>
              <a:off x="6451" y="4908"/>
              <a:ext cx="111" cy="105"/>
            </a:xfrm>
            <a:custGeom>
              <a:avLst/>
              <a:gdLst>
                <a:gd name="T0" fmla="*/ 108 w 216"/>
                <a:gd name="T1" fmla="*/ 205 h 205"/>
                <a:gd name="T2" fmla="*/ 36 w 216"/>
                <a:gd name="T3" fmla="*/ 172 h 205"/>
                <a:gd name="T4" fmla="*/ 44 w 216"/>
                <a:gd name="T5" fmla="*/ 35 h 205"/>
                <a:gd name="T6" fmla="*/ 44 w 216"/>
                <a:gd name="T7" fmla="*/ 35 h 205"/>
                <a:gd name="T8" fmla="*/ 181 w 216"/>
                <a:gd name="T9" fmla="*/ 44 h 205"/>
                <a:gd name="T10" fmla="*/ 172 w 216"/>
                <a:gd name="T11" fmla="*/ 180 h 205"/>
                <a:gd name="T12" fmla="*/ 108 w 216"/>
                <a:gd name="T13" fmla="*/ 205 h 205"/>
                <a:gd name="T14" fmla="*/ 55 w 216"/>
                <a:gd name="T15" fmla="*/ 47 h 205"/>
                <a:gd name="T16" fmla="*/ 48 w 216"/>
                <a:gd name="T17" fmla="*/ 162 h 205"/>
                <a:gd name="T18" fmla="*/ 162 w 216"/>
                <a:gd name="T19" fmla="*/ 168 h 205"/>
                <a:gd name="T20" fmla="*/ 169 w 216"/>
                <a:gd name="T21" fmla="*/ 54 h 205"/>
                <a:gd name="T22" fmla="*/ 55 w 216"/>
                <a:gd name="T23" fmla="*/ 4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205">
                  <a:moveTo>
                    <a:pt x="108" y="205"/>
                  </a:moveTo>
                  <a:cubicBezTo>
                    <a:pt x="81" y="205"/>
                    <a:pt x="55" y="194"/>
                    <a:pt x="36" y="172"/>
                  </a:cubicBezTo>
                  <a:cubicBezTo>
                    <a:pt x="0" y="132"/>
                    <a:pt x="4" y="71"/>
                    <a:pt x="44" y="35"/>
                  </a:cubicBezTo>
                  <a:cubicBezTo>
                    <a:pt x="44" y="35"/>
                    <a:pt x="44" y="35"/>
                    <a:pt x="44" y="35"/>
                  </a:cubicBezTo>
                  <a:cubicBezTo>
                    <a:pt x="84" y="0"/>
                    <a:pt x="145" y="4"/>
                    <a:pt x="181" y="44"/>
                  </a:cubicBezTo>
                  <a:cubicBezTo>
                    <a:pt x="216" y="84"/>
                    <a:pt x="213" y="145"/>
                    <a:pt x="172" y="180"/>
                  </a:cubicBezTo>
                  <a:cubicBezTo>
                    <a:pt x="154" y="197"/>
                    <a:pt x="131" y="205"/>
                    <a:pt x="108" y="205"/>
                  </a:cubicBezTo>
                  <a:close/>
                  <a:moveTo>
                    <a:pt x="55" y="47"/>
                  </a:moveTo>
                  <a:cubicBezTo>
                    <a:pt x="21" y="77"/>
                    <a:pt x="18" y="128"/>
                    <a:pt x="48" y="162"/>
                  </a:cubicBezTo>
                  <a:cubicBezTo>
                    <a:pt x="77" y="195"/>
                    <a:pt x="128" y="198"/>
                    <a:pt x="162" y="168"/>
                  </a:cubicBezTo>
                  <a:cubicBezTo>
                    <a:pt x="195" y="139"/>
                    <a:pt x="198" y="88"/>
                    <a:pt x="169" y="54"/>
                  </a:cubicBezTo>
                  <a:cubicBezTo>
                    <a:pt x="139" y="21"/>
                    <a:pt x="88" y="18"/>
                    <a:pt x="5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39" name="Freeform 105">
              <a:extLst>
                <a:ext uri="{FF2B5EF4-FFF2-40B4-BE49-F238E27FC236}">
                  <a16:creationId xmlns:a16="http://schemas.microsoft.com/office/drawing/2014/main" id="{9510D46D-1BB4-4401-A391-2297D92310C0}"/>
                </a:ext>
              </a:extLst>
            </p:cNvPr>
            <p:cNvSpPr>
              <a:spLocks noEditPoints="1"/>
            </p:cNvSpPr>
            <p:nvPr/>
          </p:nvSpPr>
          <p:spPr bwMode="auto">
            <a:xfrm>
              <a:off x="6605" y="4737"/>
              <a:ext cx="113" cy="101"/>
            </a:xfrm>
            <a:custGeom>
              <a:avLst/>
              <a:gdLst>
                <a:gd name="T0" fmla="*/ 110 w 221"/>
                <a:gd name="T1" fmla="*/ 197 h 197"/>
                <a:gd name="T2" fmla="*/ 55 w 221"/>
                <a:gd name="T3" fmla="*/ 180 h 197"/>
                <a:gd name="T4" fmla="*/ 31 w 221"/>
                <a:gd name="T5" fmla="*/ 45 h 197"/>
                <a:gd name="T6" fmla="*/ 93 w 221"/>
                <a:gd name="T7" fmla="*/ 4 h 197"/>
                <a:gd name="T8" fmla="*/ 166 w 221"/>
                <a:gd name="T9" fmla="*/ 20 h 197"/>
                <a:gd name="T10" fmla="*/ 190 w 221"/>
                <a:gd name="T11" fmla="*/ 155 h 197"/>
                <a:gd name="T12" fmla="*/ 128 w 221"/>
                <a:gd name="T13" fmla="*/ 195 h 197"/>
                <a:gd name="T14" fmla="*/ 110 w 221"/>
                <a:gd name="T15" fmla="*/ 197 h 197"/>
                <a:gd name="T16" fmla="*/ 111 w 221"/>
                <a:gd name="T17" fmla="*/ 19 h 197"/>
                <a:gd name="T18" fmla="*/ 96 w 221"/>
                <a:gd name="T19" fmla="*/ 20 h 197"/>
                <a:gd name="T20" fmla="*/ 44 w 221"/>
                <a:gd name="T21" fmla="*/ 54 h 197"/>
                <a:gd name="T22" fmla="*/ 31 w 221"/>
                <a:gd name="T23" fmla="*/ 114 h 197"/>
                <a:gd name="T24" fmla="*/ 64 w 221"/>
                <a:gd name="T25" fmla="*/ 166 h 197"/>
                <a:gd name="T26" fmla="*/ 125 w 221"/>
                <a:gd name="T27" fmla="*/ 179 h 197"/>
                <a:gd name="T28" fmla="*/ 177 w 221"/>
                <a:gd name="T29" fmla="*/ 146 h 197"/>
                <a:gd name="T30" fmla="*/ 156 w 221"/>
                <a:gd name="T31" fmla="*/ 33 h 197"/>
                <a:gd name="T32" fmla="*/ 111 w 221"/>
                <a:gd name="T33"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1" h="197">
                  <a:moveTo>
                    <a:pt x="110" y="197"/>
                  </a:moveTo>
                  <a:cubicBezTo>
                    <a:pt x="91" y="197"/>
                    <a:pt x="72" y="191"/>
                    <a:pt x="55" y="180"/>
                  </a:cubicBezTo>
                  <a:cubicBezTo>
                    <a:pt x="11" y="149"/>
                    <a:pt x="0" y="89"/>
                    <a:pt x="31" y="45"/>
                  </a:cubicBezTo>
                  <a:cubicBezTo>
                    <a:pt x="45" y="23"/>
                    <a:pt x="68" y="9"/>
                    <a:pt x="93" y="4"/>
                  </a:cubicBezTo>
                  <a:cubicBezTo>
                    <a:pt x="118" y="0"/>
                    <a:pt x="144" y="5"/>
                    <a:pt x="166" y="20"/>
                  </a:cubicBezTo>
                  <a:cubicBezTo>
                    <a:pt x="210" y="50"/>
                    <a:pt x="221" y="111"/>
                    <a:pt x="190" y="155"/>
                  </a:cubicBezTo>
                  <a:cubicBezTo>
                    <a:pt x="176" y="176"/>
                    <a:pt x="153" y="190"/>
                    <a:pt x="128" y="195"/>
                  </a:cubicBezTo>
                  <a:cubicBezTo>
                    <a:pt x="122" y="196"/>
                    <a:pt x="116" y="197"/>
                    <a:pt x="110" y="197"/>
                  </a:cubicBezTo>
                  <a:close/>
                  <a:moveTo>
                    <a:pt x="111" y="19"/>
                  </a:moveTo>
                  <a:cubicBezTo>
                    <a:pt x="106" y="19"/>
                    <a:pt x="101" y="19"/>
                    <a:pt x="96" y="20"/>
                  </a:cubicBezTo>
                  <a:cubicBezTo>
                    <a:pt x="75" y="24"/>
                    <a:pt x="56" y="36"/>
                    <a:pt x="44" y="54"/>
                  </a:cubicBezTo>
                  <a:cubicBezTo>
                    <a:pt x="32" y="72"/>
                    <a:pt x="27" y="93"/>
                    <a:pt x="31" y="114"/>
                  </a:cubicBezTo>
                  <a:cubicBezTo>
                    <a:pt x="35" y="136"/>
                    <a:pt x="47" y="154"/>
                    <a:pt x="64" y="166"/>
                  </a:cubicBezTo>
                  <a:cubicBezTo>
                    <a:pt x="82" y="179"/>
                    <a:pt x="104" y="183"/>
                    <a:pt x="125" y="179"/>
                  </a:cubicBezTo>
                  <a:cubicBezTo>
                    <a:pt x="146" y="175"/>
                    <a:pt x="165" y="164"/>
                    <a:pt x="177" y="146"/>
                  </a:cubicBezTo>
                  <a:cubicBezTo>
                    <a:pt x="202" y="109"/>
                    <a:pt x="193" y="58"/>
                    <a:pt x="156" y="33"/>
                  </a:cubicBezTo>
                  <a:cubicBezTo>
                    <a:pt x="143" y="24"/>
                    <a:pt x="127" y="19"/>
                    <a:pt x="11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0" name="Freeform 106">
              <a:extLst>
                <a:ext uri="{FF2B5EF4-FFF2-40B4-BE49-F238E27FC236}">
                  <a16:creationId xmlns:a16="http://schemas.microsoft.com/office/drawing/2014/main" id="{E952F69B-994C-404D-8195-9FC2326985C5}"/>
                </a:ext>
              </a:extLst>
            </p:cNvPr>
            <p:cNvSpPr>
              <a:spLocks noEditPoints="1"/>
            </p:cNvSpPr>
            <p:nvPr/>
          </p:nvSpPr>
          <p:spPr bwMode="auto">
            <a:xfrm>
              <a:off x="6719" y="4525"/>
              <a:ext cx="102" cy="106"/>
            </a:xfrm>
            <a:custGeom>
              <a:avLst/>
              <a:gdLst>
                <a:gd name="T0" fmla="*/ 100 w 200"/>
                <a:gd name="T1" fmla="*/ 206 h 206"/>
                <a:gd name="T2" fmla="*/ 66 w 200"/>
                <a:gd name="T3" fmla="*/ 200 h 206"/>
                <a:gd name="T4" fmla="*/ 12 w 200"/>
                <a:gd name="T5" fmla="*/ 149 h 206"/>
                <a:gd name="T6" fmla="*/ 10 w 200"/>
                <a:gd name="T7" fmla="*/ 75 h 206"/>
                <a:gd name="T8" fmla="*/ 135 w 200"/>
                <a:gd name="T9" fmla="*/ 19 h 206"/>
                <a:gd name="T10" fmla="*/ 189 w 200"/>
                <a:gd name="T11" fmla="*/ 69 h 206"/>
                <a:gd name="T12" fmla="*/ 191 w 200"/>
                <a:gd name="T13" fmla="*/ 144 h 206"/>
                <a:gd name="T14" fmla="*/ 140 w 200"/>
                <a:gd name="T15" fmla="*/ 198 h 206"/>
                <a:gd name="T16" fmla="*/ 100 w 200"/>
                <a:gd name="T17" fmla="*/ 206 h 206"/>
                <a:gd name="T18" fmla="*/ 100 w 200"/>
                <a:gd name="T19" fmla="*/ 28 h 206"/>
                <a:gd name="T20" fmla="*/ 25 w 200"/>
                <a:gd name="T21" fmla="*/ 80 h 206"/>
                <a:gd name="T22" fmla="*/ 25 w 200"/>
                <a:gd name="T23" fmla="*/ 80 h 206"/>
                <a:gd name="T24" fmla="*/ 26 w 200"/>
                <a:gd name="T25" fmla="*/ 142 h 206"/>
                <a:gd name="T26" fmla="*/ 72 w 200"/>
                <a:gd name="T27" fmla="*/ 185 h 206"/>
                <a:gd name="T28" fmla="*/ 133 w 200"/>
                <a:gd name="T29" fmla="*/ 183 h 206"/>
                <a:gd name="T30" fmla="*/ 176 w 200"/>
                <a:gd name="T31" fmla="*/ 138 h 206"/>
                <a:gd name="T32" fmla="*/ 174 w 200"/>
                <a:gd name="T33" fmla="*/ 76 h 206"/>
                <a:gd name="T34" fmla="*/ 129 w 200"/>
                <a:gd name="T35" fmla="*/ 33 h 206"/>
                <a:gd name="T36" fmla="*/ 100 w 200"/>
                <a:gd name="T37" fmla="*/ 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206">
                  <a:moveTo>
                    <a:pt x="100" y="206"/>
                  </a:moveTo>
                  <a:cubicBezTo>
                    <a:pt x="89" y="206"/>
                    <a:pt x="77" y="204"/>
                    <a:pt x="66" y="200"/>
                  </a:cubicBezTo>
                  <a:cubicBezTo>
                    <a:pt x="42" y="191"/>
                    <a:pt x="22" y="173"/>
                    <a:pt x="12" y="149"/>
                  </a:cubicBezTo>
                  <a:cubicBezTo>
                    <a:pt x="1" y="125"/>
                    <a:pt x="0" y="99"/>
                    <a:pt x="10" y="75"/>
                  </a:cubicBezTo>
                  <a:cubicBezTo>
                    <a:pt x="29" y="25"/>
                    <a:pt x="85" y="0"/>
                    <a:pt x="135" y="19"/>
                  </a:cubicBezTo>
                  <a:cubicBezTo>
                    <a:pt x="159" y="28"/>
                    <a:pt x="178" y="46"/>
                    <a:pt x="189" y="69"/>
                  </a:cubicBezTo>
                  <a:cubicBezTo>
                    <a:pt x="199" y="93"/>
                    <a:pt x="200" y="119"/>
                    <a:pt x="191" y="144"/>
                  </a:cubicBezTo>
                  <a:cubicBezTo>
                    <a:pt x="182" y="168"/>
                    <a:pt x="164" y="187"/>
                    <a:pt x="140" y="198"/>
                  </a:cubicBezTo>
                  <a:cubicBezTo>
                    <a:pt x="127" y="203"/>
                    <a:pt x="114" y="206"/>
                    <a:pt x="100" y="206"/>
                  </a:cubicBezTo>
                  <a:close/>
                  <a:moveTo>
                    <a:pt x="100" y="28"/>
                  </a:moveTo>
                  <a:cubicBezTo>
                    <a:pt x="68" y="28"/>
                    <a:pt x="37" y="48"/>
                    <a:pt x="25" y="80"/>
                  </a:cubicBezTo>
                  <a:cubicBezTo>
                    <a:pt x="25" y="80"/>
                    <a:pt x="25" y="80"/>
                    <a:pt x="25" y="80"/>
                  </a:cubicBezTo>
                  <a:cubicBezTo>
                    <a:pt x="17" y="101"/>
                    <a:pt x="18" y="123"/>
                    <a:pt x="26" y="142"/>
                  </a:cubicBezTo>
                  <a:cubicBezTo>
                    <a:pt x="35" y="162"/>
                    <a:pt x="51" y="177"/>
                    <a:pt x="72" y="185"/>
                  </a:cubicBezTo>
                  <a:cubicBezTo>
                    <a:pt x="92" y="193"/>
                    <a:pt x="114" y="192"/>
                    <a:pt x="133" y="183"/>
                  </a:cubicBezTo>
                  <a:cubicBezTo>
                    <a:pt x="153" y="174"/>
                    <a:pt x="168" y="158"/>
                    <a:pt x="176" y="138"/>
                  </a:cubicBezTo>
                  <a:cubicBezTo>
                    <a:pt x="184" y="118"/>
                    <a:pt x="183" y="96"/>
                    <a:pt x="174" y="76"/>
                  </a:cubicBezTo>
                  <a:cubicBezTo>
                    <a:pt x="165" y="56"/>
                    <a:pt x="149" y="41"/>
                    <a:pt x="129" y="33"/>
                  </a:cubicBezTo>
                  <a:cubicBezTo>
                    <a:pt x="120" y="30"/>
                    <a:pt x="110" y="28"/>
                    <a:pt x="10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1" name="Freeform 107">
              <a:extLst>
                <a:ext uri="{FF2B5EF4-FFF2-40B4-BE49-F238E27FC236}">
                  <a16:creationId xmlns:a16="http://schemas.microsoft.com/office/drawing/2014/main" id="{178AB4E3-4E96-4191-8418-E2D7C34FFEB1}"/>
                </a:ext>
              </a:extLst>
            </p:cNvPr>
            <p:cNvSpPr>
              <a:spLocks noEditPoints="1"/>
            </p:cNvSpPr>
            <p:nvPr/>
          </p:nvSpPr>
          <p:spPr bwMode="auto">
            <a:xfrm>
              <a:off x="6774" y="4303"/>
              <a:ext cx="103" cy="101"/>
            </a:xfrm>
            <a:custGeom>
              <a:avLst/>
              <a:gdLst>
                <a:gd name="T0" fmla="*/ 102 w 202"/>
                <a:gd name="T1" fmla="*/ 197 h 197"/>
                <a:gd name="T2" fmla="*/ 91 w 202"/>
                <a:gd name="T3" fmla="*/ 196 h 197"/>
                <a:gd name="T4" fmla="*/ 6 w 202"/>
                <a:gd name="T5" fmla="*/ 88 h 197"/>
                <a:gd name="T6" fmla="*/ 43 w 202"/>
                <a:gd name="T7" fmla="*/ 23 h 197"/>
                <a:gd name="T8" fmla="*/ 114 w 202"/>
                <a:gd name="T9" fmla="*/ 3 h 197"/>
                <a:gd name="T10" fmla="*/ 179 w 202"/>
                <a:gd name="T11" fmla="*/ 40 h 197"/>
                <a:gd name="T12" fmla="*/ 199 w 202"/>
                <a:gd name="T13" fmla="*/ 111 h 197"/>
                <a:gd name="T14" fmla="*/ 102 w 202"/>
                <a:gd name="T15" fmla="*/ 197 h 197"/>
                <a:gd name="T16" fmla="*/ 102 w 202"/>
                <a:gd name="T17" fmla="*/ 19 h 197"/>
                <a:gd name="T18" fmla="*/ 52 w 202"/>
                <a:gd name="T19" fmla="*/ 36 h 197"/>
                <a:gd name="T20" fmla="*/ 22 w 202"/>
                <a:gd name="T21" fmla="*/ 90 h 197"/>
                <a:gd name="T22" fmla="*/ 93 w 202"/>
                <a:gd name="T23" fmla="*/ 180 h 197"/>
                <a:gd name="T24" fmla="*/ 183 w 202"/>
                <a:gd name="T25" fmla="*/ 109 h 197"/>
                <a:gd name="T26" fmla="*/ 166 w 202"/>
                <a:gd name="T27" fmla="*/ 50 h 197"/>
                <a:gd name="T28" fmla="*/ 112 w 202"/>
                <a:gd name="T29" fmla="*/ 19 h 197"/>
                <a:gd name="T30" fmla="*/ 102 w 202"/>
                <a:gd name="T31"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197">
                  <a:moveTo>
                    <a:pt x="102" y="197"/>
                  </a:moveTo>
                  <a:cubicBezTo>
                    <a:pt x="99" y="197"/>
                    <a:pt x="95" y="196"/>
                    <a:pt x="91" y="196"/>
                  </a:cubicBezTo>
                  <a:cubicBezTo>
                    <a:pt x="38" y="189"/>
                    <a:pt x="0" y="141"/>
                    <a:pt x="6" y="88"/>
                  </a:cubicBezTo>
                  <a:cubicBezTo>
                    <a:pt x="9" y="62"/>
                    <a:pt x="22" y="39"/>
                    <a:pt x="43" y="23"/>
                  </a:cubicBezTo>
                  <a:cubicBezTo>
                    <a:pt x="63" y="7"/>
                    <a:pt x="88" y="0"/>
                    <a:pt x="114" y="3"/>
                  </a:cubicBezTo>
                  <a:cubicBezTo>
                    <a:pt x="140" y="7"/>
                    <a:pt x="163" y="19"/>
                    <a:pt x="179" y="40"/>
                  </a:cubicBezTo>
                  <a:cubicBezTo>
                    <a:pt x="195" y="60"/>
                    <a:pt x="202" y="86"/>
                    <a:pt x="199" y="111"/>
                  </a:cubicBezTo>
                  <a:cubicBezTo>
                    <a:pt x="193" y="160"/>
                    <a:pt x="151" y="197"/>
                    <a:pt x="102" y="197"/>
                  </a:cubicBezTo>
                  <a:close/>
                  <a:moveTo>
                    <a:pt x="102" y="19"/>
                  </a:moveTo>
                  <a:cubicBezTo>
                    <a:pt x="84" y="19"/>
                    <a:pt x="67" y="25"/>
                    <a:pt x="52" y="36"/>
                  </a:cubicBezTo>
                  <a:cubicBezTo>
                    <a:pt x="35" y="49"/>
                    <a:pt x="25" y="68"/>
                    <a:pt x="22" y="90"/>
                  </a:cubicBezTo>
                  <a:cubicBezTo>
                    <a:pt x="17" y="134"/>
                    <a:pt x="48" y="175"/>
                    <a:pt x="93" y="180"/>
                  </a:cubicBezTo>
                  <a:cubicBezTo>
                    <a:pt x="137" y="185"/>
                    <a:pt x="177" y="154"/>
                    <a:pt x="183" y="109"/>
                  </a:cubicBezTo>
                  <a:cubicBezTo>
                    <a:pt x="185" y="88"/>
                    <a:pt x="179" y="67"/>
                    <a:pt x="166" y="50"/>
                  </a:cubicBezTo>
                  <a:cubicBezTo>
                    <a:pt x="153" y="33"/>
                    <a:pt x="134" y="22"/>
                    <a:pt x="112" y="19"/>
                  </a:cubicBezTo>
                  <a:cubicBezTo>
                    <a:pt x="109" y="19"/>
                    <a:pt x="105" y="19"/>
                    <a:pt x="10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2" name="Freeform 108">
              <a:extLst>
                <a:ext uri="{FF2B5EF4-FFF2-40B4-BE49-F238E27FC236}">
                  <a16:creationId xmlns:a16="http://schemas.microsoft.com/office/drawing/2014/main" id="{1065FCBC-4D4B-4A58-A219-E5FB70EC1A8A}"/>
                </a:ext>
              </a:extLst>
            </p:cNvPr>
            <p:cNvSpPr>
              <a:spLocks noEditPoints="1"/>
            </p:cNvSpPr>
            <p:nvPr/>
          </p:nvSpPr>
          <p:spPr bwMode="auto">
            <a:xfrm>
              <a:off x="6774" y="4070"/>
              <a:ext cx="103" cy="101"/>
            </a:xfrm>
            <a:custGeom>
              <a:avLst/>
              <a:gdLst>
                <a:gd name="T0" fmla="*/ 102 w 202"/>
                <a:gd name="T1" fmla="*/ 197 h 197"/>
                <a:gd name="T2" fmla="*/ 43 w 202"/>
                <a:gd name="T3" fmla="*/ 176 h 197"/>
                <a:gd name="T4" fmla="*/ 6 w 202"/>
                <a:gd name="T5" fmla="*/ 112 h 197"/>
                <a:gd name="T6" fmla="*/ 91 w 202"/>
                <a:gd name="T7" fmla="*/ 4 h 197"/>
                <a:gd name="T8" fmla="*/ 162 w 202"/>
                <a:gd name="T9" fmla="*/ 24 h 197"/>
                <a:gd name="T10" fmla="*/ 199 w 202"/>
                <a:gd name="T11" fmla="*/ 88 h 197"/>
                <a:gd name="T12" fmla="*/ 179 w 202"/>
                <a:gd name="T13" fmla="*/ 160 h 197"/>
                <a:gd name="T14" fmla="*/ 114 w 202"/>
                <a:gd name="T15" fmla="*/ 196 h 197"/>
                <a:gd name="T16" fmla="*/ 102 w 202"/>
                <a:gd name="T17" fmla="*/ 197 h 197"/>
                <a:gd name="T18" fmla="*/ 102 w 202"/>
                <a:gd name="T19" fmla="*/ 19 h 197"/>
                <a:gd name="T20" fmla="*/ 93 w 202"/>
                <a:gd name="T21" fmla="*/ 20 h 197"/>
                <a:gd name="T22" fmla="*/ 39 w 202"/>
                <a:gd name="T23" fmla="*/ 50 h 197"/>
                <a:gd name="T24" fmla="*/ 22 w 202"/>
                <a:gd name="T25" fmla="*/ 110 h 197"/>
                <a:gd name="T26" fmla="*/ 22 w 202"/>
                <a:gd name="T27" fmla="*/ 110 h 197"/>
                <a:gd name="T28" fmla="*/ 52 w 202"/>
                <a:gd name="T29" fmla="*/ 164 h 197"/>
                <a:gd name="T30" fmla="*/ 112 w 202"/>
                <a:gd name="T31" fmla="*/ 180 h 197"/>
                <a:gd name="T32" fmla="*/ 183 w 202"/>
                <a:gd name="T33" fmla="*/ 90 h 197"/>
                <a:gd name="T34" fmla="*/ 152 w 202"/>
                <a:gd name="T35" fmla="*/ 36 h 197"/>
                <a:gd name="T36" fmla="*/ 102 w 202"/>
                <a:gd name="T37"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197">
                  <a:moveTo>
                    <a:pt x="102" y="197"/>
                  </a:moveTo>
                  <a:cubicBezTo>
                    <a:pt x="81" y="197"/>
                    <a:pt x="60" y="190"/>
                    <a:pt x="43" y="176"/>
                  </a:cubicBezTo>
                  <a:cubicBezTo>
                    <a:pt x="22" y="160"/>
                    <a:pt x="9" y="137"/>
                    <a:pt x="6" y="112"/>
                  </a:cubicBezTo>
                  <a:cubicBezTo>
                    <a:pt x="0" y="58"/>
                    <a:pt x="38" y="10"/>
                    <a:pt x="91" y="4"/>
                  </a:cubicBezTo>
                  <a:cubicBezTo>
                    <a:pt x="116" y="0"/>
                    <a:pt x="142" y="8"/>
                    <a:pt x="162" y="24"/>
                  </a:cubicBezTo>
                  <a:cubicBezTo>
                    <a:pt x="182" y="40"/>
                    <a:pt x="195" y="62"/>
                    <a:pt x="199" y="88"/>
                  </a:cubicBezTo>
                  <a:cubicBezTo>
                    <a:pt x="202" y="114"/>
                    <a:pt x="195" y="139"/>
                    <a:pt x="179" y="160"/>
                  </a:cubicBezTo>
                  <a:cubicBezTo>
                    <a:pt x="163" y="180"/>
                    <a:pt x="140" y="193"/>
                    <a:pt x="114" y="196"/>
                  </a:cubicBezTo>
                  <a:cubicBezTo>
                    <a:pt x="110" y="197"/>
                    <a:pt x="106" y="197"/>
                    <a:pt x="102" y="197"/>
                  </a:cubicBezTo>
                  <a:close/>
                  <a:moveTo>
                    <a:pt x="102" y="19"/>
                  </a:moveTo>
                  <a:cubicBezTo>
                    <a:pt x="99" y="19"/>
                    <a:pt x="96" y="19"/>
                    <a:pt x="93" y="20"/>
                  </a:cubicBezTo>
                  <a:cubicBezTo>
                    <a:pt x="71" y="22"/>
                    <a:pt x="52" y="33"/>
                    <a:pt x="39" y="50"/>
                  </a:cubicBezTo>
                  <a:cubicBezTo>
                    <a:pt x="25" y="67"/>
                    <a:pt x="19" y="88"/>
                    <a:pt x="22" y="110"/>
                  </a:cubicBezTo>
                  <a:cubicBezTo>
                    <a:pt x="22" y="110"/>
                    <a:pt x="22" y="110"/>
                    <a:pt x="22" y="110"/>
                  </a:cubicBezTo>
                  <a:cubicBezTo>
                    <a:pt x="25" y="131"/>
                    <a:pt x="35" y="150"/>
                    <a:pt x="52" y="164"/>
                  </a:cubicBezTo>
                  <a:cubicBezTo>
                    <a:pt x="69" y="177"/>
                    <a:pt x="91" y="183"/>
                    <a:pt x="112" y="180"/>
                  </a:cubicBezTo>
                  <a:cubicBezTo>
                    <a:pt x="156" y="175"/>
                    <a:pt x="188" y="134"/>
                    <a:pt x="183" y="90"/>
                  </a:cubicBezTo>
                  <a:cubicBezTo>
                    <a:pt x="180" y="69"/>
                    <a:pt x="169" y="49"/>
                    <a:pt x="152" y="36"/>
                  </a:cubicBezTo>
                  <a:cubicBezTo>
                    <a:pt x="138" y="25"/>
                    <a:pt x="120" y="19"/>
                    <a:pt x="10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3" name="Freeform 109">
              <a:extLst>
                <a:ext uri="{FF2B5EF4-FFF2-40B4-BE49-F238E27FC236}">
                  <a16:creationId xmlns:a16="http://schemas.microsoft.com/office/drawing/2014/main" id="{6CAA6F13-72A4-4F5E-B879-D26DAEBD223D}"/>
                </a:ext>
              </a:extLst>
            </p:cNvPr>
            <p:cNvSpPr>
              <a:spLocks noEditPoints="1"/>
            </p:cNvSpPr>
            <p:nvPr/>
          </p:nvSpPr>
          <p:spPr bwMode="auto">
            <a:xfrm>
              <a:off x="6719" y="3843"/>
              <a:ext cx="102" cy="101"/>
            </a:xfrm>
            <a:custGeom>
              <a:avLst/>
              <a:gdLst>
                <a:gd name="T0" fmla="*/ 100 w 200"/>
                <a:gd name="T1" fmla="*/ 197 h 197"/>
                <a:gd name="T2" fmla="*/ 60 w 200"/>
                <a:gd name="T3" fmla="*/ 189 h 197"/>
                <a:gd name="T4" fmla="*/ 10 w 200"/>
                <a:gd name="T5" fmla="*/ 135 h 197"/>
                <a:gd name="T6" fmla="*/ 12 w 200"/>
                <a:gd name="T7" fmla="*/ 61 h 197"/>
                <a:gd name="T8" fmla="*/ 66 w 200"/>
                <a:gd name="T9" fmla="*/ 10 h 197"/>
                <a:gd name="T10" fmla="*/ 140 w 200"/>
                <a:gd name="T11" fmla="*/ 12 h 197"/>
                <a:gd name="T12" fmla="*/ 191 w 200"/>
                <a:gd name="T13" fmla="*/ 66 h 197"/>
                <a:gd name="T14" fmla="*/ 189 w 200"/>
                <a:gd name="T15" fmla="*/ 140 h 197"/>
                <a:gd name="T16" fmla="*/ 135 w 200"/>
                <a:gd name="T17" fmla="*/ 191 h 197"/>
                <a:gd name="T18" fmla="*/ 100 w 200"/>
                <a:gd name="T19" fmla="*/ 197 h 197"/>
                <a:gd name="T20" fmla="*/ 100 w 200"/>
                <a:gd name="T21" fmla="*/ 19 h 197"/>
                <a:gd name="T22" fmla="*/ 72 w 200"/>
                <a:gd name="T23" fmla="*/ 25 h 197"/>
                <a:gd name="T24" fmla="*/ 26 w 200"/>
                <a:gd name="T25" fmla="*/ 67 h 197"/>
                <a:gd name="T26" fmla="*/ 25 w 200"/>
                <a:gd name="T27" fmla="*/ 129 h 197"/>
                <a:gd name="T28" fmla="*/ 25 w 200"/>
                <a:gd name="T29" fmla="*/ 129 h 197"/>
                <a:gd name="T30" fmla="*/ 67 w 200"/>
                <a:gd name="T31" fmla="*/ 174 h 197"/>
                <a:gd name="T32" fmla="*/ 129 w 200"/>
                <a:gd name="T33" fmla="*/ 176 h 197"/>
                <a:gd name="T34" fmla="*/ 174 w 200"/>
                <a:gd name="T35" fmla="*/ 134 h 197"/>
                <a:gd name="T36" fmla="*/ 176 w 200"/>
                <a:gd name="T37" fmla="*/ 72 h 197"/>
                <a:gd name="T38" fmla="*/ 133 w 200"/>
                <a:gd name="T39" fmla="*/ 27 h 197"/>
                <a:gd name="T40" fmla="*/ 100 w 200"/>
                <a:gd name="T41"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97">
                  <a:moveTo>
                    <a:pt x="100" y="197"/>
                  </a:moveTo>
                  <a:cubicBezTo>
                    <a:pt x="87" y="197"/>
                    <a:pt x="73" y="194"/>
                    <a:pt x="60" y="189"/>
                  </a:cubicBezTo>
                  <a:cubicBezTo>
                    <a:pt x="37" y="178"/>
                    <a:pt x="19" y="159"/>
                    <a:pt x="10" y="135"/>
                  </a:cubicBezTo>
                  <a:cubicBezTo>
                    <a:pt x="0" y="110"/>
                    <a:pt x="1" y="84"/>
                    <a:pt x="12" y="61"/>
                  </a:cubicBezTo>
                  <a:cubicBezTo>
                    <a:pt x="22" y="37"/>
                    <a:pt x="42" y="19"/>
                    <a:pt x="66" y="10"/>
                  </a:cubicBezTo>
                  <a:cubicBezTo>
                    <a:pt x="90" y="0"/>
                    <a:pt x="116" y="1"/>
                    <a:pt x="140" y="12"/>
                  </a:cubicBezTo>
                  <a:cubicBezTo>
                    <a:pt x="164" y="23"/>
                    <a:pt x="182" y="42"/>
                    <a:pt x="191" y="66"/>
                  </a:cubicBezTo>
                  <a:cubicBezTo>
                    <a:pt x="200" y="90"/>
                    <a:pt x="199" y="116"/>
                    <a:pt x="189" y="140"/>
                  </a:cubicBezTo>
                  <a:cubicBezTo>
                    <a:pt x="178" y="164"/>
                    <a:pt x="159" y="182"/>
                    <a:pt x="135" y="191"/>
                  </a:cubicBezTo>
                  <a:cubicBezTo>
                    <a:pt x="123" y="195"/>
                    <a:pt x="112" y="197"/>
                    <a:pt x="100" y="197"/>
                  </a:cubicBezTo>
                  <a:close/>
                  <a:moveTo>
                    <a:pt x="100" y="19"/>
                  </a:moveTo>
                  <a:cubicBezTo>
                    <a:pt x="91" y="19"/>
                    <a:pt x="81" y="21"/>
                    <a:pt x="72" y="25"/>
                  </a:cubicBezTo>
                  <a:cubicBezTo>
                    <a:pt x="51" y="32"/>
                    <a:pt x="35" y="47"/>
                    <a:pt x="26" y="67"/>
                  </a:cubicBezTo>
                  <a:cubicBezTo>
                    <a:pt x="18" y="87"/>
                    <a:pt x="17" y="109"/>
                    <a:pt x="25" y="129"/>
                  </a:cubicBezTo>
                  <a:cubicBezTo>
                    <a:pt x="25" y="129"/>
                    <a:pt x="25" y="129"/>
                    <a:pt x="25" y="129"/>
                  </a:cubicBezTo>
                  <a:cubicBezTo>
                    <a:pt x="32" y="149"/>
                    <a:pt x="47" y="165"/>
                    <a:pt x="67" y="174"/>
                  </a:cubicBezTo>
                  <a:cubicBezTo>
                    <a:pt x="87" y="183"/>
                    <a:pt x="109" y="184"/>
                    <a:pt x="129" y="176"/>
                  </a:cubicBezTo>
                  <a:cubicBezTo>
                    <a:pt x="149" y="168"/>
                    <a:pt x="165" y="153"/>
                    <a:pt x="174" y="134"/>
                  </a:cubicBezTo>
                  <a:cubicBezTo>
                    <a:pt x="183" y="114"/>
                    <a:pt x="184" y="92"/>
                    <a:pt x="176" y="72"/>
                  </a:cubicBezTo>
                  <a:cubicBezTo>
                    <a:pt x="168" y="51"/>
                    <a:pt x="153" y="35"/>
                    <a:pt x="133" y="27"/>
                  </a:cubicBezTo>
                  <a:cubicBezTo>
                    <a:pt x="123" y="22"/>
                    <a:pt x="112"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4" name="Freeform 110">
              <a:extLst>
                <a:ext uri="{FF2B5EF4-FFF2-40B4-BE49-F238E27FC236}">
                  <a16:creationId xmlns:a16="http://schemas.microsoft.com/office/drawing/2014/main" id="{DCFFF033-0A70-40A8-BD64-3B37037E2A2D}"/>
                </a:ext>
              </a:extLst>
            </p:cNvPr>
            <p:cNvSpPr>
              <a:spLocks noEditPoints="1"/>
            </p:cNvSpPr>
            <p:nvPr/>
          </p:nvSpPr>
          <p:spPr bwMode="auto">
            <a:xfrm>
              <a:off x="6605" y="3631"/>
              <a:ext cx="113" cy="106"/>
            </a:xfrm>
            <a:custGeom>
              <a:avLst/>
              <a:gdLst>
                <a:gd name="T0" fmla="*/ 111 w 221"/>
                <a:gd name="T1" fmla="*/ 207 h 207"/>
                <a:gd name="T2" fmla="*/ 31 w 221"/>
                <a:gd name="T3" fmla="*/ 165 h 207"/>
                <a:gd name="T4" fmla="*/ 55 w 221"/>
                <a:gd name="T5" fmla="*/ 30 h 207"/>
                <a:gd name="T6" fmla="*/ 190 w 221"/>
                <a:gd name="T7" fmla="*/ 55 h 207"/>
                <a:gd name="T8" fmla="*/ 165 w 221"/>
                <a:gd name="T9" fmla="*/ 190 h 207"/>
                <a:gd name="T10" fmla="*/ 111 w 221"/>
                <a:gd name="T11" fmla="*/ 207 h 207"/>
                <a:gd name="T12" fmla="*/ 110 w 221"/>
                <a:gd name="T13" fmla="*/ 29 h 207"/>
                <a:gd name="T14" fmla="*/ 64 w 221"/>
                <a:gd name="T15" fmla="*/ 43 h 207"/>
                <a:gd name="T16" fmla="*/ 44 w 221"/>
                <a:gd name="T17" fmla="*/ 156 h 207"/>
                <a:gd name="T18" fmla="*/ 44 w 221"/>
                <a:gd name="T19" fmla="*/ 156 h 207"/>
                <a:gd name="T20" fmla="*/ 156 w 221"/>
                <a:gd name="T21" fmla="*/ 176 h 207"/>
                <a:gd name="T22" fmla="*/ 177 w 221"/>
                <a:gd name="T23" fmla="*/ 64 h 207"/>
                <a:gd name="T24" fmla="*/ 110 w 221"/>
                <a:gd name="T25" fmla="*/ 2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 h="207">
                  <a:moveTo>
                    <a:pt x="111" y="207"/>
                  </a:moveTo>
                  <a:cubicBezTo>
                    <a:pt x="80" y="207"/>
                    <a:pt x="49" y="192"/>
                    <a:pt x="31" y="165"/>
                  </a:cubicBezTo>
                  <a:cubicBezTo>
                    <a:pt x="0" y="121"/>
                    <a:pt x="11" y="60"/>
                    <a:pt x="55" y="30"/>
                  </a:cubicBezTo>
                  <a:cubicBezTo>
                    <a:pt x="99" y="0"/>
                    <a:pt x="160" y="11"/>
                    <a:pt x="190" y="55"/>
                  </a:cubicBezTo>
                  <a:cubicBezTo>
                    <a:pt x="221" y="99"/>
                    <a:pt x="209" y="159"/>
                    <a:pt x="165" y="190"/>
                  </a:cubicBezTo>
                  <a:cubicBezTo>
                    <a:pt x="149" y="201"/>
                    <a:pt x="130" y="207"/>
                    <a:pt x="111" y="207"/>
                  </a:cubicBezTo>
                  <a:close/>
                  <a:moveTo>
                    <a:pt x="110" y="29"/>
                  </a:moveTo>
                  <a:cubicBezTo>
                    <a:pt x="94" y="29"/>
                    <a:pt x="78" y="33"/>
                    <a:pt x="64" y="43"/>
                  </a:cubicBezTo>
                  <a:cubicBezTo>
                    <a:pt x="28" y="68"/>
                    <a:pt x="18" y="119"/>
                    <a:pt x="44" y="156"/>
                  </a:cubicBezTo>
                  <a:cubicBezTo>
                    <a:pt x="44" y="156"/>
                    <a:pt x="44" y="156"/>
                    <a:pt x="44" y="156"/>
                  </a:cubicBezTo>
                  <a:cubicBezTo>
                    <a:pt x="69" y="192"/>
                    <a:pt x="120" y="202"/>
                    <a:pt x="156" y="176"/>
                  </a:cubicBezTo>
                  <a:cubicBezTo>
                    <a:pt x="193" y="151"/>
                    <a:pt x="202" y="100"/>
                    <a:pt x="177" y="64"/>
                  </a:cubicBezTo>
                  <a:cubicBezTo>
                    <a:pt x="161" y="41"/>
                    <a:pt x="136" y="29"/>
                    <a:pt x="11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5" name="Freeform 111">
              <a:extLst>
                <a:ext uri="{FF2B5EF4-FFF2-40B4-BE49-F238E27FC236}">
                  <a16:creationId xmlns:a16="http://schemas.microsoft.com/office/drawing/2014/main" id="{B4C55865-FEBD-4829-8D1C-4C6F1451F81F}"/>
                </a:ext>
              </a:extLst>
            </p:cNvPr>
            <p:cNvSpPr>
              <a:spLocks noEditPoints="1"/>
            </p:cNvSpPr>
            <p:nvPr/>
          </p:nvSpPr>
          <p:spPr bwMode="auto">
            <a:xfrm>
              <a:off x="6451" y="3462"/>
              <a:ext cx="106" cy="100"/>
            </a:xfrm>
            <a:custGeom>
              <a:avLst/>
              <a:gdLst>
                <a:gd name="T0" fmla="*/ 108 w 206"/>
                <a:gd name="T1" fmla="*/ 195 h 195"/>
                <a:gd name="T2" fmla="*/ 44 w 206"/>
                <a:gd name="T3" fmla="*/ 171 h 195"/>
                <a:gd name="T4" fmla="*/ 36 w 206"/>
                <a:gd name="T5" fmla="*/ 34 h 195"/>
                <a:gd name="T6" fmla="*/ 102 w 206"/>
                <a:gd name="T7" fmla="*/ 2 h 195"/>
                <a:gd name="T8" fmla="*/ 172 w 206"/>
                <a:gd name="T9" fmla="*/ 26 h 195"/>
                <a:gd name="T10" fmla="*/ 205 w 206"/>
                <a:gd name="T11" fmla="*/ 93 h 195"/>
                <a:gd name="T12" fmla="*/ 181 w 206"/>
                <a:gd name="T13" fmla="*/ 163 h 195"/>
                <a:gd name="T14" fmla="*/ 108 w 206"/>
                <a:gd name="T15" fmla="*/ 195 h 195"/>
                <a:gd name="T16" fmla="*/ 108 w 206"/>
                <a:gd name="T17" fmla="*/ 18 h 195"/>
                <a:gd name="T18" fmla="*/ 103 w 206"/>
                <a:gd name="T19" fmla="*/ 18 h 195"/>
                <a:gd name="T20" fmla="*/ 48 w 206"/>
                <a:gd name="T21" fmla="*/ 45 h 195"/>
                <a:gd name="T22" fmla="*/ 54 w 206"/>
                <a:gd name="T23" fmla="*/ 159 h 195"/>
                <a:gd name="T24" fmla="*/ 169 w 206"/>
                <a:gd name="T25" fmla="*/ 152 h 195"/>
                <a:gd name="T26" fmla="*/ 189 w 206"/>
                <a:gd name="T27" fmla="*/ 94 h 195"/>
                <a:gd name="T28" fmla="*/ 162 w 206"/>
                <a:gd name="T29" fmla="*/ 38 h 195"/>
                <a:gd name="T30" fmla="*/ 108 w 206"/>
                <a:gd name="T31" fmla="*/ 1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 h="195">
                  <a:moveTo>
                    <a:pt x="108" y="195"/>
                  </a:moveTo>
                  <a:cubicBezTo>
                    <a:pt x="85" y="195"/>
                    <a:pt x="62" y="187"/>
                    <a:pt x="44" y="171"/>
                  </a:cubicBezTo>
                  <a:cubicBezTo>
                    <a:pt x="4" y="136"/>
                    <a:pt x="0" y="74"/>
                    <a:pt x="36" y="34"/>
                  </a:cubicBezTo>
                  <a:cubicBezTo>
                    <a:pt x="53" y="15"/>
                    <a:pt x="76" y="3"/>
                    <a:pt x="102" y="2"/>
                  </a:cubicBezTo>
                  <a:cubicBezTo>
                    <a:pt x="128" y="0"/>
                    <a:pt x="153" y="9"/>
                    <a:pt x="172" y="26"/>
                  </a:cubicBezTo>
                  <a:cubicBezTo>
                    <a:pt x="192" y="43"/>
                    <a:pt x="203" y="67"/>
                    <a:pt x="205" y="93"/>
                  </a:cubicBezTo>
                  <a:cubicBezTo>
                    <a:pt x="206" y="119"/>
                    <a:pt x="198" y="143"/>
                    <a:pt x="181" y="163"/>
                  </a:cubicBezTo>
                  <a:cubicBezTo>
                    <a:pt x="162" y="184"/>
                    <a:pt x="135" y="195"/>
                    <a:pt x="108" y="195"/>
                  </a:cubicBezTo>
                  <a:close/>
                  <a:moveTo>
                    <a:pt x="108" y="18"/>
                  </a:moveTo>
                  <a:cubicBezTo>
                    <a:pt x="107" y="18"/>
                    <a:pt x="105" y="18"/>
                    <a:pt x="103" y="18"/>
                  </a:cubicBezTo>
                  <a:cubicBezTo>
                    <a:pt x="82" y="19"/>
                    <a:pt x="62" y="29"/>
                    <a:pt x="48" y="45"/>
                  </a:cubicBezTo>
                  <a:cubicBezTo>
                    <a:pt x="18" y="78"/>
                    <a:pt x="21" y="130"/>
                    <a:pt x="54" y="159"/>
                  </a:cubicBezTo>
                  <a:cubicBezTo>
                    <a:pt x="88" y="189"/>
                    <a:pt x="139" y="186"/>
                    <a:pt x="169" y="152"/>
                  </a:cubicBezTo>
                  <a:cubicBezTo>
                    <a:pt x="183" y="136"/>
                    <a:pt x="190" y="115"/>
                    <a:pt x="189" y="94"/>
                  </a:cubicBezTo>
                  <a:cubicBezTo>
                    <a:pt x="188" y="72"/>
                    <a:pt x="178" y="52"/>
                    <a:pt x="162" y="38"/>
                  </a:cubicBezTo>
                  <a:cubicBezTo>
                    <a:pt x="147" y="25"/>
                    <a:pt x="128" y="18"/>
                    <a:pt x="10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6" name="Freeform 112">
              <a:extLst>
                <a:ext uri="{FF2B5EF4-FFF2-40B4-BE49-F238E27FC236}">
                  <a16:creationId xmlns:a16="http://schemas.microsoft.com/office/drawing/2014/main" id="{5948A5EC-6F1D-4632-8463-09F20036A1F6}"/>
                </a:ext>
              </a:extLst>
            </p:cNvPr>
            <p:cNvSpPr>
              <a:spLocks noEditPoints="1"/>
            </p:cNvSpPr>
            <p:nvPr/>
          </p:nvSpPr>
          <p:spPr bwMode="auto">
            <a:xfrm>
              <a:off x="6263" y="3328"/>
              <a:ext cx="103" cy="102"/>
            </a:xfrm>
            <a:custGeom>
              <a:avLst/>
              <a:gdLst>
                <a:gd name="T0" fmla="*/ 100 w 200"/>
                <a:gd name="T1" fmla="*/ 198 h 198"/>
                <a:gd name="T2" fmla="*/ 55 w 200"/>
                <a:gd name="T3" fmla="*/ 187 h 198"/>
                <a:gd name="T4" fmla="*/ 55 w 200"/>
                <a:gd name="T5" fmla="*/ 187 h 198"/>
                <a:gd name="T6" fmla="*/ 8 w 200"/>
                <a:gd name="T7" fmla="*/ 130 h 198"/>
                <a:gd name="T8" fmla="*/ 14 w 200"/>
                <a:gd name="T9" fmla="*/ 56 h 198"/>
                <a:gd name="T10" fmla="*/ 71 w 200"/>
                <a:gd name="T11" fmla="*/ 8 h 198"/>
                <a:gd name="T12" fmla="*/ 145 w 200"/>
                <a:gd name="T13" fmla="*/ 15 h 198"/>
                <a:gd name="T14" fmla="*/ 193 w 200"/>
                <a:gd name="T15" fmla="*/ 72 h 198"/>
                <a:gd name="T16" fmla="*/ 186 w 200"/>
                <a:gd name="T17" fmla="*/ 146 h 198"/>
                <a:gd name="T18" fmla="*/ 129 w 200"/>
                <a:gd name="T19" fmla="*/ 193 h 198"/>
                <a:gd name="T20" fmla="*/ 100 w 200"/>
                <a:gd name="T21" fmla="*/ 198 h 198"/>
                <a:gd name="T22" fmla="*/ 100 w 200"/>
                <a:gd name="T23" fmla="*/ 20 h 198"/>
                <a:gd name="T24" fmla="*/ 76 w 200"/>
                <a:gd name="T25" fmla="*/ 23 h 198"/>
                <a:gd name="T26" fmla="*/ 28 w 200"/>
                <a:gd name="T27" fmla="*/ 63 h 198"/>
                <a:gd name="T28" fmla="*/ 23 w 200"/>
                <a:gd name="T29" fmla="*/ 125 h 198"/>
                <a:gd name="T30" fmla="*/ 62 w 200"/>
                <a:gd name="T31" fmla="*/ 172 h 198"/>
                <a:gd name="T32" fmla="*/ 62 w 200"/>
                <a:gd name="T33" fmla="*/ 172 h 198"/>
                <a:gd name="T34" fmla="*/ 124 w 200"/>
                <a:gd name="T35" fmla="*/ 178 h 198"/>
                <a:gd name="T36" fmla="*/ 172 w 200"/>
                <a:gd name="T37" fmla="*/ 138 h 198"/>
                <a:gd name="T38" fmla="*/ 177 w 200"/>
                <a:gd name="T39" fmla="*/ 77 h 198"/>
                <a:gd name="T40" fmla="*/ 138 w 200"/>
                <a:gd name="T41" fmla="*/ 29 h 198"/>
                <a:gd name="T42" fmla="*/ 100 w 200"/>
                <a:gd name="T43"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98">
                  <a:moveTo>
                    <a:pt x="100" y="198"/>
                  </a:moveTo>
                  <a:cubicBezTo>
                    <a:pt x="84" y="198"/>
                    <a:pt x="69" y="194"/>
                    <a:pt x="55" y="187"/>
                  </a:cubicBezTo>
                  <a:cubicBezTo>
                    <a:pt x="55" y="187"/>
                    <a:pt x="55" y="187"/>
                    <a:pt x="55" y="187"/>
                  </a:cubicBezTo>
                  <a:cubicBezTo>
                    <a:pt x="32" y="174"/>
                    <a:pt x="15" y="154"/>
                    <a:pt x="8" y="130"/>
                  </a:cubicBezTo>
                  <a:cubicBezTo>
                    <a:pt x="0" y="105"/>
                    <a:pt x="2" y="79"/>
                    <a:pt x="14" y="56"/>
                  </a:cubicBezTo>
                  <a:cubicBezTo>
                    <a:pt x="26" y="33"/>
                    <a:pt x="47" y="16"/>
                    <a:pt x="71" y="8"/>
                  </a:cubicBezTo>
                  <a:cubicBezTo>
                    <a:pt x="96" y="0"/>
                    <a:pt x="122" y="3"/>
                    <a:pt x="145" y="15"/>
                  </a:cubicBezTo>
                  <a:cubicBezTo>
                    <a:pt x="168" y="27"/>
                    <a:pt x="185" y="47"/>
                    <a:pt x="193" y="72"/>
                  </a:cubicBezTo>
                  <a:cubicBezTo>
                    <a:pt x="200" y="97"/>
                    <a:pt x="198" y="123"/>
                    <a:pt x="186" y="146"/>
                  </a:cubicBezTo>
                  <a:cubicBezTo>
                    <a:pt x="174" y="169"/>
                    <a:pt x="154" y="186"/>
                    <a:pt x="129" y="193"/>
                  </a:cubicBezTo>
                  <a:cubicBezTo>
                    <a:pt x="119" y="196"/>
                    <a:pt x="110" y="198"/>
                    <a:pt x="100" y="198"/>
                  </a:cubicBezTo>
                  <a:close/>
                  <a:moveTo>
                    <a:pt x="100" y="20"/>
                  </a:moveTo>
                  <a:cubicBezTo>
                    <a:pt x="92" y="20"/>
                    <a:pt x="84" y="21"/>
                    <a:pt x="76" y="23"/>
                  </a:cubicBezTo>
                  <a:cubicBezTo>
                    <a:pt x="55" y="30"/>
                    <a:pt x="38" y="44"/>
                    <a:pt x="28" y="63"/>
                  </a:cubicBezTo>
                  <a:cubicBezTo>
                    <a:pt x="18" y="82"/>
                    <a:pt x="16" y="104"/>
                    <a:pt x="23" y="125"/>
                  </a:cubicBezTo>
                  <a:cubicBezTo>
                    <a:pt x="29" y="145"/>
                    <a:pt x="43" y="162"/>
                    <a:pt x="62" y="172"/>
                  </a:cubicBezTo>
                  <a:cubicBezTo>
                    <a:pt x="62" y="172"/>
                    <a:pt x="62" y="172"/>
                    <a:pt x="62" y="172"/>
                  </a:cubicBezTo>
                  <a:cubicBezTo>
                    <a:pt x="82" y="182"/>
                    <a:pt x="104" y="184"/>
                    <a:pt x="124" y="178"/>
                  </a:cubicBezTo>
                  <a:cubicBezTo>
                    <a:pt x="145" y="172"/>
                    <a:pt x="162" y="157"/>
                    <a:pt x="172" y="138"/>
                  </a:cubicBezTo>
                  <a:cubicBezTo>
                    <a:pt x="182" y="119"/>
                    <a:pt x="184" y="97"/>
                    <a:pt x="177" y="77"/>
                  </a:cubicBezTo>
                  <a:cubicBezTo>
                    <a:pt x="171" y="56"/>
                    <a:pt x="157" y="39"/>
                    <a:pt x="138" y="29"/>
                  </a:cubicBezTo>
                  <a:cubicBezTo>
                    <a:pt x="126" y="23"/>
                    <a:pt x="113" y="20"/>
                    <a:pt x="10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7" name="Freeform 113">
              <a:extLst>
                <a:ext uri="{FF2B5EF4-FFF2-40B4-BE49-F238E27FC236}">
                  <a16:creationId xmlns:a16="http://schemas.microsoft.com/office/drawing/2014/main" id="{38CCEA13-032C-49CC-9362-CF50E1FD5147}"/>
                </a:ext>
              </a:extLst>
            </p:cNvPr>
            <p:cNvSpPr>
              <a:spLocks noEditPoints="1"/>
            </p:cNvSpPr>
            <p:nvPr/>
          </p:nvSpPr>
          <p:spPr bwMode="auto">
            <a:xfrm>
              <a:off x="6045" y="3242"/>
              <a:ext cx="102" cy="105"/>
            </a:xfrm>
            <a:custGeom>
              <a:avLst/>
              <a:gdLst>
                <a:gd name="T0" fmla="*/ 100 w 200"/>
                <a:gd name="T1" fmla="*/ 204 h 204"/>
                <a:gd name="T2" fmla="*/ 77 w 200"/>
                <a:gd name="T3" fmla="*/ 201 h 204"/>
                <a:gd name="T4" fmla="*/ 17 w 200"/>
                <a:gd name="T5" fmla="*/ 157 h 204"/>
                <a:gd name="T6" fmla="*/ 6 w 200"/>
                <a:gd name="T7" fmla="*/ 84 h 204"/>
                <a:gd name="T8" fmla="*/ 123 w 200"/>
                <a:gd name="T9" fmla="*/ 13 h 204"/>
                <a:gd name="T10" fmla="*/ 183 w 200"/>
                <a:gd name="T11" fmla="*/ 57 h 204"/>
                <a:gd name="T12" fmla="*/ 194 w 200"/>
                <a:gd name="T13" fmla="*/ 130 h 204"/>
                <a:gd name="T14" fmla="*/ 150 w 200"/>
                <a:gd name="T15" fmla="*/ 190 h 204"/>
                <a:gd name="T16" fmla="*/ 100 w 200"/>
                <a:gd name="T17" fmla="*/ 204 h 204"/>
                <a:gd name="T18" fmla="*/ 100 w 200"/>
                <a:gd name="T19" fmla="*/ 26 h 204"/>
                <a:gd name="T20" fmla="*/ 58 w 200"/>
                <a:gd name="T21" fmla="*/ 38 h 204"/>
                <a:gd name="T22" fmla="*/ 21 w 200"/>
                <a:gd name="T23" fmla="*/ 88 h 204"/>
                <a:gd name="T24" fmla="*/ 31 w 200"/>
                <a:gd name="T25" fmla="*/ 149 h 204"/>
                <a:gd name="T26" fmla="*/ 81 w 200"/>
                <a:gd name="T27" fmla="*/ 186 h 204"/>
                <a:gd name="T28" fmla="*/ 81 w 200"/>
                <a:gd name="T29" fmla="*/ 186 h 204"/>
                <a:gd name="T30" fmla="*/ 178 w 200"/>
                <a:gd name="T31" fmla="*/ 126 h 204"/>
                <a:gd name="T32" fmla="*/ 169 w 200"/>
                <a:gd name="T33" fmla="*/ 65 h 204"/>
                <a:gd name="T34" fmla="*/ 119 w 200"/>
                <a:gd name="T35" fmla="*/ 28 h 204"/>
                <a:gd name="T36" fmla="*/ 100 w 200"/>
                <a:gd name="T37" fmla="*/ 2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204">
                  <a:moveTo>
                    <a:pt x="100" y="204"/>
                  </a:moveTo>
                  <a:cubicBezTo>
                    <a:pt x="92" y="204"/>
                    <a:pt x="84" y="203"/>
                    <a:pt x="77" y="201"/>
                  </a:cubicBezTo>
                  <a:cubicBezTo>
                    <a:pt x="52" y="195"/>
                    <a:pt x="30" y="179"/>
                    <a:pt x="17" y="157"/>
                  </a:cubicBezTo>
                  <a:cubicBezTo>
                    <a:pt x="4" y="135"/>
                    <a:pt x="0" y="109"/>
                    <a:pt x="6" y="84"/>
                  </a:cubicBezTo>
                  <a:cubicBezTo>
                    <a:pt x="19" y="32"/>
                    <a:pt x="71" y="0"/>
                    <a:pt x="123" y="13"/>
                  </a:cubicBezTo>
                  <a:cubicBezTo>
                    <a:pt x="148" y="19"/>
                    <a:pt x="169" y="35"/>
                    <a:pt x="183" y="57"/>
                  </a:cubicBezTo>
                  <a:cubicBezTo>
                    <a:pt x="196" y="79"/>
                    <a:pt x="200" y="105"/>
                    <a:pt x="194" y="130"/>
                  </a:cubicBezTo>
                  <a:cubicBezTo>
                    <a:pt x="188" y="155"/>
                    <a:pt x="172" y="177"/>
                    <a:pt x="150" y="190"/>
                  </a:cubicBezTo>
                  <a:cubicBezTo>
                    <a:pt x="135" y="199"/>
                    <a:pt x="118" y="204"/>
                    <a:pt x="100" y="204"/>
                  </a:cubicBezTo>
                  <a:close/>
                  <a:moveTo>
                    <a:pt x="100" y="26"/>
                  </a:moveTo>
                  <a:cubicBezTo>
                    <a:pt x="85" y="26"/>
                    <a:pt x="71" y="30"/>
                    <a:pt x="58" y="38"/>
                  </a:cubicBezTo>
                  <a:cubicBezTo>
                    <a:pt x="40" y="49"/>
                    <a:pt x="26" y="67"/>
                    <a:pt x="21" y="88"/>
                  </a:cubicBezTo>
                  <a:cubicBezTo>
                    <a:pt x="16" y="109"/>
                    <a:pt x="19" y="130"/>
                    <a:pt x="31" y="149"/>
                  </a:cubicBezTo>
                  <a:cubicBezTo>
                    <a:pt x="42" y="167"/>
                    <a:pt x="60" y="180"/>
                    <a:pt x="81" y="186"/>
                  </a:cubicBezTo>
                  <a:cubicBezTo>
                    <a:pt x="81" y="186"/>
                    <a:pt x="81" y="186"/>
                    <a:pt x="81" y="186"/>
                  </a:cubicBezTo>
                  <a:cubicBezTo>
                    <a:pt x="124" y="196"/>
                    <a:pt x="168" y="170"/>
                    <a:pt x="178" y="126"/>
                  </a:cubicBezTo>
                  <a:cubicBezTo>
                    <a:pt x="184" y="105"/>
                    <a:pt x="180" y="84"/>
                    <a:pt x="169" y="65"/>
                  </a:cubicBezTo>
                  <a:cubicBezTo>
                    <a:pt x="158" y="47"/>
                    <a:pt x="140" y="34"/>
                    <a:pt x="119" y="28"/>
                  </a:cubicBezTo>
                  <a:cubicBezTo>
                    <a:pt x="113" y="27"/>
                    <a:pt x="106" y="26"/>
                    <a:pt x="10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8" name="Freeform 114">
              <a:extLst>
                <a:ext uri="{FF2B5EF4-FFF2-40B4-BE49-F238E27FC236}">
                  <a16:creationId xmlns:a16="http://schemas.microsoft.com/office/drawing/2014/main" id="{A40FA345-EF66-43D7-8536-9D4D3A50F429}"/>
                </a:ext>
              </a:extLst>
            </p:cNvPr>
            <p:cNvSpPr>
              <a:spLocks noEditPoints="1"/>
            </p:cNvSpPr>
            <p:nvPr/>
          </p:nvSpPr>
          <p:spPr bwMode="auto">
            <a:xfrm>
              <a:off x="5866" y="3414"/>
              <a:ext cx="103" cy="100"/>
            </a:xfrm>
            <a:custGeom>
              <a:avLst/>
              <a:gdLst>
                <a:gd name="T0" fmla="*/ 101 w 201"/>
                <a:gd name="T1" fmla="*/ 196 h 196"/>
                <a:gd name="T2" fmla="*/ 94 w 201"/>
                <a:gd name="T3" fmla="*/ 196 h 196"/>
                <a:gd name="T4" fmla="*/ 4 w 201"/>
                <a:gd name="T5" fmla="*/ 92 h 196"/>
                <a:gd name="T6" fmla="*/ 37 w 201"/>
                <a:gd name="T7" fmla="*/ 26 h 196"/>
                <a:gd name="T8" fmla="*/ 107 w 201"/>
                <a:gd name="T9" fmla="*/ 2 h 196"/>
                <a:gd name="T10" fmla="*/ 197 w 201"/>
                <a:gd name="T11" fmla="*/ 106 h 196"/>
                <a:gd name="T12" fmla="*/ 164 w 201"/>
                <a:gd name="T13" fmla="*/ 172 h 196"/>
                <a:gd name="T14" fmla="*/ 101 w 201"/>
                <a:gd name="T15" fmla="*/ 196 h 196"/>
                <a:gd name="T16" fmla="*/ 95 w 201"/>
                <a:gd name="T17" fmla="*/ 180 h 196"/>
                <a:gd name="T18" fmla="*/ 154 w 201"/>
                <a:gd name="T19" fmla="*/ 160 h 196"/>
                <a:gd name="T20" fmla="*/ 181 w 201"/>
                <a:gd name="T21" fmla="*/ 104 h 196"/>
                <a:gd name="T22" fmla="*/ 106 w 201"/>
                <a:gd name="T23" fmla="*/ 18 h 196"/>
                <a:gd name="T24" fmla="*/ 47 w 201"/>
                <a:gd name="T25" fmla="*/ 38 h 196"/>
                <a:gd name="T26" fmla="*/ 20 w 201"/>
                <a:gd name="T27" fmla="*/ 93 h 196"/>
                <a:gd name="T28" fmla="*/ 95 w 201"/>
                <a:gd name="T29"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196">
                  <a:moveTo>
                    <a:pt x="101" y="196"/>
                  </a:moveTo>
                  <a:cubicBezTo>
                    <a:pt x="99" y="196"/>
                    <a:pt x="96" y="196"/>
                    <a:pt x="94" y="196"/>
                  </a:cubicBezTo>
                  <a:cubicBezTo>
                    <a:pt x="41" y="192"/>
                    <a:pt x="0" y="146"/>
                    <a:pt x="4" y="92"/>
                  </a:cubicBezTo>
                  <a:cubicBezTo>
                    <a:pt x="6" y="66"/>
                    <a:pt x="17" y="43"/>
                    <a:pt x="37" y="26"/>
                  </a:cubicBezTo>
                  <a:cubicBezTo>
                    <a:pt x="56" y="9"/>
                    <a:pt x="81" y="0"/>
                    <a:pt x="107" y="2"/>
                  </a:cubicBezTo>
                  <a:cubicBezTo>
                    <a:pt x="161" y="6"/>
                    <a:pt x="201" y="52"/>
                    <a:pt x="197" y="106"/>
                  </a:cubicBezTo>
                  <a:cubicBezTo>
                    <a:pt x="196" y="131"/>
                    <a:pt x="184" y="155"/>
                    <a:pt x="164" y="172"/>
                  </a:cubicBezTo>
                  <a:cubicBezTo>
                    <a:pt x="146" y="187"/>
                    <a:pt x="124" y="196"/>
                    <a:pt x="101" y="196"/>
                  </a:cubicBezTo>
                  <a:close/>
                  <a:moveTo>
                    <a:pt x="95" y="180"/>
                  </a:moveTo>
                  <a:cubicBezTo>
                    <a:pt x="117" y="181"/>
                    <a:pt x="137" y="174"/>
                    <a:pt x="154" y="160"/>
                  </a:cubicBezTo>
                  <a:cubicBezTo>
                    <a:pt x="170" y="146"/>
                    <a:pt x="180" y="126"/>
                    <a:pt x="181" y="104"/>
                  </a:cubicBezTo>
                  <a:cubicBezTo>
                    <a:pt x="184" y="60"/>
                    <a:pt x="151" y="21"/>
                    <a:pt x="106" y="18"/>
                  </a:cubicBezTo>
                  <a:cubicBezTo>
                    <a:pt x="85" y="17"/>
                    <a:pt x="64" y="24"/>
                    <a:pt x="47" y="38"/>
                  </a:cubicBezTo>
                  <a:cubicBezTo>
                    <a:pt x="31" y="52"/>
                    <a:pt x="21" y="72"/>
                    <a:pt x="20" y="93"/>
                  </a:cubicBezTo>
                  <a:cubicBezTo>
                    <a:pt x="17" y="138"/>
                    <a:pt x="51" y="177"/>
                    <a:pt x="95"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49" name="Freeform 115">
              <a:extLst>
                <a:ext uri="{FF2B5EF4-FFF2-40B4-BE49-F238E27FC236}">
                  <a16:creationId xmlns:a16="http://schemas.microsoft.com/office/drawing/2014/main" id="{00077299-FDF0-4C0F-903C-1C57DD3ABB4D}"/>
                </a:ext>
              </a:extLst>
            </p:cNvPr>
            <p:cNvSpPr>
              <a:spLocks noEditPoints="1"/>
            </p:cNvSpPr>
            <p:nvPr/>
          </p:nvSpPr>
          <p:spPr bwMode="auto">
            <a:xfrm>
              <a:off x="5643" y="3426"/>
              <a:ext cx="106" cy="105"/>
            </a:xfrm>
            <a:custGeom>
              <a:avLst/>
              <a:gdLst>
                <a:gd name="T0" fmla="*/ 106 w 207"/>
                <a:gd name="T1" fmla="*/ 204 h 204"/>
                <a:gd name="T2" fmla="*/ 54 w 207"/>
                <a:gd name="T3" fmla="*/ 188 h 204"/>
                <a:gd name="T4" fmla="*/ 12 w 207"/>
                <a:gd name="T5" fmla="*/ 127 h 204"/>
                <a:gd name="T6" fmla="*/ 85 w 207"/>
                <a:gd name="T7" fmla="*/ 12 h 204"/>
                <a:gd name="T8" fmla="*/ 201 w 207"/>
                <a:gd name="T9" fmla="*/ 86 h 204"/>
                <a:gd name="T10" fmla="*/ 188 w 207"/>
                <a:gd name="T11" fmla="*/ 159 h 204"/>
                <a:gd name="T12" fmla="*/ 127 w 207"/>
                <a:gd name="T13" fmla="*/ 201 h 204"/>
                <a:gd name="T14" fmla="*/ 127 w 207"/>
                <a:gd name="T15" fmla="*/ 201 h 204"/>
                <a:gd name="T16" fmla="*/ 106 w 207"/>
                <a:gd name="T17" fmla="*/ 204 h 204"/>
                <a:gd name="T18" fmla="*/ 106 w 207"/>
                <a:gd name="T19" fmla="*/ 26 h 204"/>
                <a:gd name="T20" fmla="*/ 89 w 207"/>
                <a:gd name="T21" fmla="*/ 28 h 204"/>
                <a:gd name="T22" fmla="*/ 27 w 207"/>
                <a:gd name="T23" fmla="*/ 124 h 204"/>
                <a:gd name="T24" fmla="*/ 63 w 207"/>
                <a:gd name="T25" fmla="*/ 175 h 204"/>
                <a:gd name="T26" fmla="*/ 124 w 207"/>
                <a:gd name="T27" fmla="*/ 186 h 204"/>
                <a:gd name="T28" fmla="*/ 124 w 207"/>
                <a:gd name="T29" fmla="*/ 186 h 204"/>
                <a:gd name="T30" fmla="*/ 174 w 207"/>
                <a:gd name="T31" fmla="*/ 150 h 204"/>
                <a:gd name="T32" fmla="*/ 185 w 207"/>
                <a:gd name="T33" fmla="*/ 89 h 204"/>
                <a:gd name="T34" fmla="*/ 106 w 207"/>
                <a:gd name="T35" fmla="*/ 2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204">
                  <a:moveTo>
                    <a:pt x="106" y="204"/>
                  </a:moveTo>
                  <a:cubicBezTo>
                    <a:pt x="88" y="204"/>
                    <a:pt x="70" y="198"/>
                    <a:pt x="54" y="188"/>
                  </a:cubicBezTo>
                  <a:cubicBezTo>
                    <a:pt x="32" y="174"/>
                    <a:pt x="17" y="153"/>
                    <a:pt x="12" y="127"/>
                  </a:cubicBezTo>
                  <a:cubicBezTo>
                    <a:pt x="0" y="75"/>
                    <a:pt x="33" y="23"/>
                    <a:pt x="85" y="12"/>
                  </a:cubicBezTo>
                  <a:cubicBezTo>
                    <a:pt x="138" y="0"/>
                    <a:pt x="189" y="34"/>
                    <a:pt x="201" y="86"/>
                  </a:cubicBezTo>
                  <a:cubicBezTo>
                    <a:pt x="207" y="111"/>
                    <a:pt x="202" y="137"/>
                    <a:pt x="188" y="159"/>
                  </a:cubicBezTo>
                  <a:cubicBezTo>
                    <a:pt x="174" y="181"/>
                    <a:pt x="152" y="196"/>
                    <a:pt x="127" y="201"/>
                  </a:cubicBezTo>
                  <a:cubicBezTo>
                    <a:pt x="127" y="201"/>
                    <a:pt x="127" y="201"/>
                    <a:pt x="127" y="201"/>
                  </a:cubicBezTo>
                  <a:cubicBezTo>
                    <a:pt x="120" y="203"/>
                    <a:pt x="113" y="204"/>
                    <a:pt x="106" y="204"/>
                  </a:cubicBezTo>
                  <a:close/>
                  <a:moveTo>
                    <a:pt x="106" y="26"/>
                  </a:moveTo>
                  <a:cubicBezTo>
                    <a:pt x="101" y="26"/>
                    <a:pt x="95" y="26"/>
                    <a:pt x="89" y="28"/>
                  </a:cubicBezTo>
                  <a:cubicBezTo>
                    <a:pt x="45" y="37"/>
                    <a:pt x="18" y="80"/>
                    <a:pt x="27" y="124"/>
                  </a:cubicBezTo>
                  <a:cubicBezTo>
                    <a:pt x="32" y="145"/>
                    <a:pt x="44" y="163"/>
                    <a:pt x="63" y="175"/>
                  </a:cubicBezTo>
                  <a:cubicBezTo>
                    <a:pt x="81" y="186"/>
                    <a:pt x="103" y="190"/>
                    <a:pt x="124" y="186"/>
                  </a:cubicBezTo>
                  <a:cubicBezTo>
                    <a:pt x="124" y="186"/>
                    <a:pt x="124" y="186"/>
                    <a:pt x="124" y="186"/>
                  </a:cubicBezTo>
                  <a:cubicBezTo>
                    <a:pt x="145" y="181"/>
                    <a:pt x="163" y="168"/>
                    <a:pt x="174" y="150"/>
                  </a:cubicBezTo>
                  <a:cubicBezTo>
                    <a:pt x="186" y="132"/>
                    <a:pt x="190" y="110"/>
                    <a:pt x="185" y="89"/>
                  </a:cubicBezTo>
                  <a:cubicBezTo>
                    <a:pt x="177" y="51"/>
                    <a:pt x="143" y="26"/>
                    <a:pt x="10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0" name="Freeform 116">
              <a:extLst>
                <a:ext uri="{FF2B5EF4-FFF2-40B4-BE49-F238E27FC236}">
                  <a16:creationId xmlns:a16="http://schemas.microsoft.com/office/drawing/2014/main" id="{E06E320E-BA17-42A4-84E9-10C3D34BF955}"/>
                </a:ext>
              </a:extLst>
            </p:cNvPr>
            <p:cNvSpPr>
              <a:spLocks noEditPoints="1"/>
            </p:cNvSpPr>
            <p:nvPr/>
          </p:nvSpPr>
          <p:spPr bwMode="auto">
            <a:xfrm>
              <a:off x="5440" y="3507"/>
              <a:ext cx="103" cy="101"/>
            </a:xfrm>
            <a:custGeom>
              <a:avLst/>
              <a:gdLst>
                <a:gd name="T0" fmla="*/ 100 w 201"/>
                <a:gd name="T1" fmla="*/ 197 h 197"/>
                <a:gd name="T2" fmla="*/ 73 w 201"/>
                <a:gd name="T3" fmla="*/ 193 h 197"/>
                <a:gd name="T4" fmla="*/ 15 w 201"/>
                <a:gd name="T5" fmla="*/ 147 h 197"/>
                <a:gd name="T6" fmla="*/ 7 w 201"/>
                <a:gd name="T7" fmla="*/ 73 h 197"/>
                <a:gd name="T8" fmla="*/ 54 w 201"/>
                <a:gd name="T9" fmla="*/ 15 h 197"/>
                <a:gd name="T10" fmla="*/ 127 w 201"/>
                <a:gd name="T11" fmla="*/ 7 h 197"/>
                <a:gd name="T12" fmla="*/ 185 w 201"/>
                <a:gd name="T13" fmla="*/ 53 h 197"/>
                <a:gd name="T14" fmla="*/ 193 w 201"/>
                <a:gd name="T15" fmla="*/ 127 h 197"/>
                <a:gd name="T16" fmla="*/ 147 w 201"/>
                <a:gd name="T17" fmla="*/ 185 h 197"/>
                <a:gd name="T18" fmla="*/ 100 w 201"/>
                <a:gd name="T19" fmla="*/ 197 h 197"/>
                <a:gd name="T20" fmla="*/ 100 w 201"/>
                <a:gd name="T21" fmla="*/ 19 h 197"/>
                <a:gd name="T22" fmla="*/ 61 w 201"/>
                <a:gd name="T23" fmla="*/ 29 h 197"/>
                <a:gd name="T24" fmla="*/ 23 w 201"/>
                <a:gd name="T25" fmla="*/ 77 h 197"/>
                <a:gd name="T26" fmla="*/ 29 w 201"/>
                <a:gd name="T27" fmla="*/ 139 h 197"/>
                <a:gd name="T28" fmla="*/ 78 w 201"/>
                <a:gd name="T29" fmla="*/ 178 h 197"/>
                <a:gd name="T30" fmla="*/ 139 w 201"/>
                <a:gd name="T31" fmla="*/ 171 h 197"/>
                <a:gd name="T32" fmla="*/ 178 w 201"/>
                <a:gd name="T33" fmla="*/ 123 h 197"/>
                <a:gd name="T34" fmla="*/ 171 w 201"/>
                <a:gd name="T35" fmla="*/ 61 h 197"/>
                <a:gd name="T36" fmla="*/ 123 w 201"/>
                <a:gd name="T37" fmla="*/ 22 h 197"/>
                <a:gd name="T38" fmla="*/ 100 w 201"/>
                <a:gd name="T3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1" h="197">
                  <a:moveTo>
                    <a:pt x="100" y="197"/>
                  </a:moveTo>
                  <a:cubicBezTo>
                    <a:pt x="91" y="197"/>
                    <a:pt x="82" y="196"/>
                    <a:pt x="73" y="193"/>
                  </a:cubicBezTo>
                  <a:cubicBezTo>
                    <a:pt x="48" y="186"/>
                    <a:pt x="28" y="169"/>
                    <a:pt x="15" y="147"/>
                  </a:cubicBezTo>
                  <a:cubicBezTo>
                    <a:pt x="3" y="124"/>
                    <a:pt x="0" y="98"/>
                    <a:pt x="7" y="73"/>
                  </a:cubicBezTo>
                  <a:cubicBezTo>
                    <a:pt x="14" y="48"/>
                    <a:pt x="31" y="28"/>
                    <a:pt x="54" y="15"/>
                  </a:cubicBezTo>
                  <a:cubicBezTo>
                    <a:pt x="76" y="3"/>
                    <a:pt x="103" y="0"/>
                    <a:pt x="127" y="7"/>
                  </a:cubicBezTo>
                  <a:cubicBezTo>
                    <a:pt x="152" y="14"/>
                    <a:pt x="173" y="31"/>
                    <a:pt x="185" y="53"/>
                  </a:cubicBezTo>
                  <a:cubicBezTo>
                    <a:pt x="198" y="76"/>
                    <a:pt x="201" y="102"/>
                    <a:pt x="193" y="127"/>
                  </a:cubicBezTo>
                  <a:cubicBezTo>
                    <a:pt x="186" y="152"/>
                    <a:pt x="170" y="173"/>
                    <a:pt x="147" y="185"/>
                  </a:cubicBezTo>
                  <a:cubicBezTo>
                    <a:pt x="132" y="193"/>
                    <a:pt x="117" y="197"/>
                    <a:pt x="100" y="197"/>
                  </a:cubicBezTo>
                  <a:close/>
                  <a:moveTo>
                    <a:pt x="100" y="19"/>
                  </a:moveTo>
                  <a:cubicBezTo>
                    <a:pt x="87" y="19"/>
                    <a:pt x="73" y="22"/>
                    <a:pt x="61" y="29"/>
                  </a:cubicBezTo>
                  <a:cubicBezTo>
                    <a:pt x="42" y="40"/>
                    <a:pt x="29" y="57"/>
                    <a:pt x="23" y="77"/>
                  </a:cubicBezTo>
                  <a:cubicBezTo>
                    <a:pt x="17" y="98"/>
                    <a:pt x="19" y="120"/>
                    <a:pt x="29" y="139"/>
                  </a:cubicBezTo>
                  <a:cubicBezTo>
                    <a:pt x="40" y="158"/>
                    <a:pt x="57" y="172"/>
                    <a:pt x="78" y="178"/>
                  </a:cubicBezTo>
                  <a:cubicBezTo>
                    <a:pt x="98" y="184"/>
                    <a:pt x="120" y="181"/>
                    <a:pt x="139" y="171"/>
                  </a:cubicBezTo>
                  <a:cubicBezTo>
                    <a:pt x="158" y="161"/>
                    <a:pt x="172" y="143"/>
                    <a:pt x="178" y="123"/>
                  </a:cubicBezTo>
                  <a:cubicBezTo>
                    <a:pt x="184" y="102"/>
                    <a:pt x="182" y="80"/>
                    <a:pt x="171" y="61"/>
                  </a:cubicBezTo>
                  <a:cubicBezTo>
                    <a:pt x="161" y="42"/>
                    <a:pt x="144" y="28"/>
                    <a:pt x="123" y="22"/>
                  </a:cubicBezTo>
                  <a:cubicBezTo>
                    <a:pt x="115" y="20"/>
                    <a:pt x="108"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1" name="Freeform 117">
              <a:extLst>
                <a:ext uri="{FF2B5EF4-FFF2-40B4-BE49-F238E27FC236}">
                  <a16:creationId xmlns:a16="http://schemas.microsoft.com/office/drawing/2014/main" id="{F09A5E60-B33F-4520-8628-FD11545D730B}"/>
                </a:ext>
              </a:extLst>
            </p:cNvPr>
            <p:cNvSpPr>
              <a:spLocks noEditPoints="1"/>
            </p:cNvSpPr>
            <p:nvPr/>
          </p:nvSpPr>
          <p:spPr bwMode="auto">
            <a:xfrm>
              <a:off x="5265" y="3641"/>
              <a:ext cx="99" cy="100"/>
            </a:xfrm>
            <a:custGeom>
              <a:avLst/>
              <a:gdLst>
                <a:gd name="T0" fmla="*/ 97 w 194"/>
                <a:gd name="T1" fmla="*/ 194 h 194"/>
                <a:gd name="T2" fmla="*/ 29 w 194"/>
                <a:gd name="T3" fmla="*/ 166 h 194"/>
                <a:gd name="T4" fmla="*/ 0 w 194"/>
                <a:gd name="T5" fmla="*/ 97 h 194"/>
                <a:gd name="T6" fmla="*/ 29 w 194"/>
                <a:gd name="T7" fmla="*/ 29 h 194"/>
                <a:gd name="T8" fmla="*/ 97 w 194"/>
                <a:gd name="T9" fmla="*/ 0 h 194"/>
                <a:gd name="T10" fmla="*/ 97 w 194"/>
                <a:gd name="T11" fmla="*/ 0 h 194"/>
                <a:gd name="T12" fmla="*/ 166 w 194"/>
                <a:gd name="T13" fmla="*/ 28 h 194"/>
                <a:gd name="T14" fmla="*/ 194 w 194"/>
                <a:gd name="T15" fmla="*/ 97 h 194"/>
                <a:gd name="T16" fmla="*/ 166 w 194"/>
                <a:gd name="T17" fmla="*/ 165 h 194"/>
                <a:gd name="T18" fmla="*/ 98 w 194"/>
                <a:gd name="T19" fmla="*/ 194 h 194"/>
                <a:gd name="T20" fmla="*/ 97 w 194"/>
                <a:gd name="T21" fmla="*/ 194 h 194"/>
                <a:gd name="T22" fmla="*/ 97 w 194"/>
                <a:gd name="T23" fmla="*/ 16 h 194"/>
                <a:gd name="T24" fmla="*/ 97 w 194"/>
                <a:gd name="T25" fmla="*/ 16 h 194"/>
                <a:gd name="T26" fmla="*/ 40 w 194"/>
                <a:gd name="T27" fmla="*/ 40 h 194"/>
                <a:gd name="T28" fmla="*/ 16 w 194"/>
                <a:gd name="T29" fmla="*/ 97 h 194"/>
                <a:gd name="T30" fmla="*/ 40 w 194"/>
                <a:gd name="T31" fmla="*/ 154 h 194"/>
                <a:gd name="T32" fmla="*/ 97 w 194"/>
                <a:gd name="T33" fmla="*/ 178 h 194"/>
                <a:gd name="T34" fmla="*/ 98 w 194"/>
                <a:gd name="T35" fmla="*/ 178 h 194"/>
                <a:gd name="T36" fmla="*/ 155 w 194"/>
                <a:gd name="T37" fmla="*/ 154 h 194"/>
                <a:gd name="T38" fmla="*/ 178 w 194"/>
                <a:gd name="T39" fmla="*/ 97 h 194"/>
                <a:gd name="T40" fmla="*/ 154 w 194"/>
                <a:gd name="T41" fmla="*/ 40 h 194"/>
                <a:gd name="T42" fmla="*/ 97 w 194"/>
                <a:gd name="T43" fmla="*/ 1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4" h="194">
                  <a:moveTo>
                    <a:pt x="97" y="194"/>
                  </a:moveTo>
                  <a:cubicBezTo>
                    <a:pt x="72" y="194"/>
                    <a:pt x="47" y="184"/>
                    <a:pt x="29" y="166"/>
                  </a:cubicBezTo>
                  <a:cubicBezTo>
                    <a:pt x="11" y="147"/>
                    <a:pt x="0" y="123"/>
                    <a:pt x="0" y="97"/>
                  </a:cubicBezTo>
                  <a:cubicBezTo>
                    <a:pt x="0" y="71"/>
                    <a:pt x="10" y="47"/>
                    <a:pt x="29" y="29"/>
                  </a:cubicBezTo>
                  <a:cubicBezTo>
                    <a:pt x="47" y="10"/>
                    <a:pt x="71" y="0"/>
                    <a:pt x="97" y="0"/>
                  </a:cubicBezTo>
                  <a:cubicBezTo>
                    <a:pt x="97" y="0"/>
                    <a:pt x="97" y="0"/>
                    <a:pt x="97" y="0"/>
                  </a:cubicBezTo>
                  <a:cubicBezTo>
                    <a:pt x="123" y="0"/>
                    <a:pt x="147" y="10"/>
                    <a:pt x="166" y="28"/>
                  </a:cubicBezTo>
                  <a:cubicBezTo>
                    <a:pt x="184" y="46"/>
                    <a:pt x="194" y="71"/>
                    <a:pt x="194" y="97"/>
                  </a:cubicBezTo>
                  <a:cubicBezTo>
                    <a:pt x="194" y="123"/>
                    <a:pt x="184" y="147"/>
                    <a:pt x="166" y="165"/>
                  </a:cubicBezTo>
                  <a:cubicBezTo>
                    <a:pt x="148" y="184"/>
                    <a:pt x="123" y="194"/>
                    <a:pt x="98" y="194"/>
                  </a:cubicBezTo>
                  <a:cubicBezTo>
                    <a:pt x="97" y="194"/>
                    <a:pt x="97" y="194"/>
                    <a:pt x="97" y="194"/>
                  </a:cubicBezTo>
                  <a:close/>
                  <a:moveTo>
                    <a:pt x="97" y="16"/>
                  </a:moveTo>
                  <a:cubicBezTo>
                    <a:pt x="97" y="16"/>
                    <a:pt x="97" y="16"/>
                    <a:pt x="97" y="16"/>
                  </a:cubicBezTo>
                  <a:cubicBezTo>
                    <a:pt x="76" y="16"/>
                    <a:pt x="55" y="25"/>
                    <a:pt x="40" y="40"/>
                  </a:cubicBezTo>
                  <a:cubicBezTo>
                    <a:pt x="25" y="55"/>
                    <a:pt x="16" y="76"/>
                    <a:pt x="16" y="97"/>
                  </a:cubicBezTo>
                  <a:cubicBezTo>
                    <a:pt x="16" y="119"/>
                    <a:pt x="25" y="139"/>
                    <a:pt x="40" y="154"/>
                  </a:cubicBezTo>
                  <a:cubicBezTo>
                    <a:pt x="56" y="170"/>
                    <a:pt x="76" y="178"/>
                    <a:pt x="97" y="178"/>
                  </a:cubicBezTo>
                  <a:cubicBezTo>
                    <a:pt x="97" y="178"/>
                    <a:pt x="97" y="178"/>
                    <a:pt x="98" y="178"/>
                  </a:cubicBezTo>
                  <a:cubicBezTo>
                    <a:pt x="119" y="178"/>
                    <a:pt x="139" y="169"/>
                    <a:pt x="155" y="154"/>
                  </a:cubicBezTo>
                  <a:cubicBezTo>
                    <a:pt x="170" y="139"/>
                    <a:pt x="178" y="118"/>
                    <a:pt x="178" y="97"/>
                  </a:cubicBezTo>
                  <a:cubicBezTo>
                    <a:pt x="178" y="75"/>
                    <a:pt x="170" y="55"/>
                    <a:pt x="154" y="40"/>
                  </a:cubicBezTo>
                  <a:cubicBezTo>
                    <a:pt x="139" y="24"/>
                    <a:pt x="119" y="16"/>
                    <a:pt x="9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2" name="Freeform 118">
              <a:extLst>
                <a:ext uri="{FF2B5EF4-FFF2-40B4-BE49-F238E27FC236}">
                  <a16:creationId xmlns:a16="http://schemas.microsoft.com/office/drawing/2014/main" id="{E38822FA-01DB-49F3-8496-9FDA56B0A664}"/>
                </a:ext>
              </a:extLst>
            </p:cNvPr>
            <p:cNvSpPr>
              <a:spLocks noEditPoints="1"/>
            </p:cNvSpPr>
            <p:nvPr/>
          </p:nvSpPr>
          <p:spPr bwMode="auto">
            <a:xfrm>
              <a:off x="5132" y="3811"/>
              <a:ext cx="108" cy="106"/>
            </a:xfrm>
            <a:custGeom>
              <a:avLst/>
              <a:gdLst>
                <a:gd name="T0" fmla="*/ 100 w 211"/>
                <a:gd name="T1" fmla="*/ 207 h 207"/>
                <a:gd name="T2" fmla="*/ 54 w 211"/>
                <a:gd name="T3" fmla="*/ 195 h 207"/>
                <a:gd name="T4" fmla="*/ 7 w 211"/>
                <a:gd name="T5" fmla="*/ 138 h 207"/>
                <a:gd name="T6" fmla="*/ 15 w 211"/>
                <a:gd name="T7" fmla="*/ 64 h 207"/>
                <a:gd name="T8" fmla="*/ 146 w 211"/>
                <a:gd name="T9" fmla="*/ 25 h 207"/>
                <a:gd name="T10" fmla="*/ 185 w 211"/>
                <a:gd name="T11" fmla="*/ 156 h 207"/>
                <a:gd name="T12" fmla="*/ 185 w 211"/>
                <a:gd name="T13" fmla="*/ 156 h 207"/>
                <a:gd name="T14" fmla="*/ 100 w 211"/>
                <a:gd name="T15" fmla="*/ 207 h 207"/>
                <a:gd name="T16" fmla="*/ 100 w 211"/>
                <a:gd name="T17" fmla="*/ 29 h 207"/>
                <a:gd name="T18" fmla="*/ 29 w 211"/>
                <a:gd name="T19" fmla="*/ 72 h 207"/>
                <a:gd name="T20" fmla="*/ 23 w 211"/>
                <a:gd name="T21" fmla="*/ 133 h 207"/>
                <a:gd name="T22" fmla="*/ 62 w 211"/>
                <a:gd name="T23" fmla="*/ 181 h 207"/>
                <a:gd name="T24" fmla="*/ 171 w 211"/>
                <a:gd name="T25" fmla="*/ 149 h 207"/>
                <a:gd name="T26" fmla="*/ 139 w 211"/>
                <a:gd name="T27" fmla="*/ 39 h 207"/>
                <a:gd name="T28" fmla="*/ 100 w 211"/>
                <a:gd name="T29" fmla="*/ 2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1" h="207">
                  <a:moveTo>
                    <a:pt x="100" y="207"/>
                  </a:moveTo>
                  <a:cubicBezTo>
                    <a:pt x="84" y="207"/>
                    <a:pt x="69" y="203"/>
                    <a:pt x="54" y="195"/>
                  </a:cubicBezTo>
                  <a:cubicBezTo>
                    <a:pt x="31" y="183"/>
                    <a:pt x="15" y="163"/>
                    <a:pt x="7" y="138"/>
                  </a:cubicBezTo>
                  <a:cubicBezTo>
                    <a:pt x="0" y="113"/>
                    <a:pt x="3" y="87"/>
                    <a:pt x="15" y="64"/>
                  </a:cubicBezTo>
                  <a:cubicBezTo>
                    <a:pt x="40" y="17"/>
                    <a:pt x="99" y="0"/>
                    <a:pt x="146" y="25"/>
                  </a:cubicBezTo>
                  <a:cubicBezTo>
                    <a:pt x="193" y="51"/>
                    <a:pt x="211" y="109"/>
                    <a:pt x="185" y="156"/>
                  </a:cubicBezTo>
                  <a:cubicBezTo>
                    <a:pt x="185" y="156"/>
                    <a:pt x="185" y="156"/>
                    <a:pt x="185" y="156"/>
                  </a:cubicBezTo>
                  <a:cubicBezTo>
                    <a:pt x="168" y="189"/>
                    <a:pt x="134" y="207"/>
                    <a:pt x="100" y="207"/>
                  </a:cubicBezTo>
                  <a:close/>
                  <a:moveTo>
                    <a:pt x="100" y="29"/>
                  </a:moveTo>
                  <a:cubicBezTo>
                    <a:pt x="72" y="29"/>
                    <a:pt x="44" y="45"/>
                    <a:pt x="29" y="72"/>
                  </a:cubicBezTo>
                  <a:cubicBezTo>
                    <a:pt x="19" y="91"/>
                    <a:pt x="16" y="112"/>
                    <a:pt x="23" y="133"/>
                  </a:cubicBezTo>
                  <a:cubicBezTo>
                    <a:pt x="29" y="154"/>
                    <a:pt x="43" y="171"/>
                    <a:pt x="62" y="181"/>
                  </a:cubicBezTo>
                  <a:cubicBezTo>
                    <a:pt x="101" y="203"/>
                    <a:pt x="150" y="188"/>
                    <a:pt x="171" y="149"/>
                  </a:cubicBezTo>
                  <a:cubicBezTo>
                    <a:pt x="193" y="110"/>
                    <a:pt x="178" y="60"/>
                    <a:pt x="139" y="39"/>
                  </a:cubicBezTo>
                  <a:cubicBezTo>
                    <a:pt x="127" y="32"/>
                    <a:pt x="113" y="29"/>
                    <a:pt x="10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3" name="Freeform 119">
              <a:extLst>
                <a:ext uri="{FF2B5EF4-FFF2-40B4-BE49-F238E27FC236}">
                  <a16:creationId xmlns:a16="http://schemas.microsoft.com/office/drawing/2014/main" id="{08520B61-13C0-4959-95A8-1AF9730E0534}"/>
                </a:ext>
              </a:extLst>
            </p:cNvPr>
            <p:cNvSpPr>
              <a:spLocks noEditPoints="1"/>
            </p:cNvSpPr>
            <p:nvPr/>
          </p:nvSpPr>
          <p:spPr bwMode="auto">
            <a:xfrm>
              <a:off x="5052" y="4024"/>
              <a:ext cx="109" cy="101"/>
            </a:xfrm>
            <a:custGeom>
              <a:avLst/>
              <a:gdLst>
                <a:gd name="T0" fmla="*/ 106 w 212"/>
                <a:gd name="T1" fmla="*/ 197 h 197"/>
                <a:gd name="T2" fmla="*/ 85 w 212"/>
                <a:gd name="T3" fmla="*/ 195 h 197"/>
                <a:gd name="T4" fmla="*/ 11 w 212"/>
                <a:gd name="T5" fmla="*/ 80 h 197"/>
                <a:gd name="T6" fmla="*/ 53 w 212"/>
                <a:gd name="T7" fmla="*/ 19 h 197"/>
                <a:gd name="T8" fmla="*/ 126 w 212"/>
                <a:gd name="T9" fmla="*/ 5 h 197"/>
                <a:gd name="T10" fmla="*/ 201 w 212"/>
                <a:gd name="T11" fmla="*/ 120 h 197"/>
                <a:gd name="T12" fmla="*/ 201 w 212"/>
                <a:gd name="T13" fmla="*/ 120 h 197"/>
                <a:gd name="T14" fmla="*/ 106 w 212"/>
                <a:gd name="T15" fmla="*/ 197 h 197"/>
                <a:gd name="T16" fmla="*/ 106 w 212"/>
                <a:gd name="T17" fmla="*/ 19 h 197"/>
                <a:gd name="T18" fmla="*/ 62 w 212"/>
                <a:gd name="T19" fmla="*/ 32 h 197"/>
                <a:gd name="T20" fmla="*/ 27 w 212"/>
                <a:gd name="T21" fmla="*/ 83 h 197"/>
                <a:gd name="T22" fmla="*/ 89 w 212"/>
                <a:gd name="T23" fmla="*/ 179 h 197"/>
                <a:gd name="T24" fmla="*/ 185 w 212"/>
                <a:gd name="T25" fmla="*/ 117 h 197"/>
                <a:gd name="T26" fmla="*/ 185 w 212"/>
                <a:gd name="T27" fmla="*/ 117 h 197"/>
                <a:gd name="T28" fmla="*/ 174 w 212"/>
                <a:gd name="T29" fmla="*/ 56 h 197"/>
                <a:gd name="T30" fmla="*/ 123 w 212"/>
                <a:gd name="T31" fmla="*/ 21 h 197"/>
                <a:gd name="T32" fmla="*/ 106 w 212"/>
                <a:gd name="T33"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197">
                  <a:moveTo>
                    <a:pt x="106" y="197"/>
                  </a:moveTo>
                  <a:cubicBezTo>
                    <a:pt x="99" y="197"/>
                    <a:pt x="92" y="196"/>
                    <a:pt x="85" y="195"/>
                  </a:cubicBezTo>
                  <a:cubicBezTo>
                    <a:pt x="33" y="183"/>
                    <a:pt x="0" y="132"/>
                    <a:pt x="11" y="80"/>
                  </a:cubicBezTo>
                  <a:cubicBezTo>
                    <a:pt x="16" y="54"/>
                    <a:pt x="31" y="33"/>
                    <a:pt x="53" y="19"/>
                  </a:cubicBezTo>
                  <a:cubicBezTo>
                    <a:pt x="75" y="4"/>
                    <a:pt x="101" y="0"/>
                    <a:pt x="126" y="5"/>
                  </a:cubicBezTo>
                  <a:cubicBezTo>
                    <a:pt x="178" y="16"/>
                    <a:pt x="212" y="68"/>
                    <a:pt x="201" y="120"/>
                  </a:cubicBezTo>
                  <a:cubicBezTo>
                    <a:pt x="201" y="120"/>
                    <a:pt x="201" y="120"/>
                    <a:pt x="201" y="120"/>
                  </a:cubicBezTo>
                  <a:cubicBezTo>
                    <a:pt x="191" y="166"/>
                    <a:pt x="150" y="197"/>
                    <a:pt x="106" y="197"/>
                  </a:cubicBezTo>
                  <a:close/>
                  <a:moveTo>
                    <a:pt x="106" y="19"/>
                  </a:moveTo>
                  <a:cubicBezTo>
                    <a:pt x="90" y="19"/>
                    <a:pt x="75" y="23"/>
                    <a:pt x="62" y="32"/>
                  </a:cubicBezTo>
                  <a:cubicBezTo>
                    <a:pt x="44" y="44"/>
                    <a:pt x="31" y="62"/>
                    <a:pt x="27" y="83"/>
                  </a:cubicBezTo>
                  <a:cubicBezTo>
                    <a:pt x="17" y="127"/>
                    <a:pt x="45" y="170"/>
                    <a:pt x="89" y="179"/>
                  </a:cubicBezTo>
                  <a:cubicBezTo>
                    <a:pt x="132" y="188"/>
                    <a:pt x="176" y="161"/>
                    <a:pt x="185" y="117"/>
                  </a:cubicBezTo>
                  <a:cubicBezTo>
                    <a:pt x="185" y="117"/>
                    <a:pt x="185" y="117"/>
                    <a:pt x="185" y="117"/>
                  </a:cubicBezTo>
                  <a:cubicBezTo>
                    <a:pt x="189" y="96"/>
                    <a:pt x="185" y="74"/>
                    <a:pt x="174" y="56"/>
                  </a:cubicBezTo>
                  <a:cubicBezTo>
                    <a:pt x="162" y="38"/>
                    <a:pt x="144" y="25"/>
                    <a:pt x="123" y="21"/>
                  </a:cubicBezTo>
                  <a:cubicBezTo>
                    <a:pt x="117" y="20"/>
                    <a:pt x="111" y="19"/>
                    <a:pt x="10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4" name="Freeform 120">
              <a:extLst>
                <a:ext uri="{FF2B5EF4-FFF2-40B4-BE49-F238E27FC236}">
                  <a16:creationId xmlns:a16="http://schemas.microsoft.com/office/drawing/2014/main" id="{6D680944-0DFB-4ADD-9E54-132B8B1B9A4A}"/>
                </a:ext>
              </a:extLst>
            </p:cNvPr>
            <p:cNvSpPr>
              <a:spLocks noEditPoints="1"/>
            </p:cNvSpPr>
            <p:nvPr/>
          </p:nvSpPr>
          <p:spPr bwMode="auto">
            <a:xfrm>
              <a:off x="5041" y="4244"/>
              <a:ext cx="102" cy="100"/>
            </a:xfrm>
            <a:custGeom>
              <a:avLst/>
              <a:gdLst>
                <a:gd name="T0" fmla="*/ 98 w 199"/>
                <a:gd name="T1" fmla="*/ 195 h 195"/>
                <a:gd name="T2" fmla="*/ 1 w 199"/>
                <a:gd name="T3" fmla="*/ 106 h 195"/>
                <a:gd name="T4" fmla="*/ 25 w 199"/>
                <a:gd name="T5" fmla="*/ 35 h 195"/>
                <a:gd name="T6" fmla="*/ 91 w 199"/>
                <a:gd name="T7" fmla="*/ 2 h 195"/>
                <a:gd name="T8" fmla="*/ 161 w 199"/>
                <a:gd name="T9" fmla="*/ 25 h 195"/>
                <a:gd name="T10" fmla="*/ 195 w 199"/>
                <a:gd name="T11" fmla="*/ 91 h 195"/>
                <a:gd name="T12" fmla="*/ 105 w 199"/>
                <a:gd name="T13" fmla="*/ 195 h 195"/>
                <a:gd name="T14" fmla="*/ 98 w 199"/>
                <a:gd name="T15" fmla="*/ 195 h 195"/>
                <a:gd name="T16" fmla="*/ 98 w 199"/>
                <a:gd name="T17" fmla="*/ 17 h 195"/>
                <a:gd name="T18" fmla="*/ 92 w 199"/>
                <a:gd name="T19" fmla="*/ 18 h 195"/>
                <a:gd name="T20" fmla="*/ 37 w 199"/>
                <a:gd name="T21" fmla="*/ 46 h 195"/>
                <a:gd name="T22" fmla="*/ 17 w 199"/>
                <a:gd name="T23" fmla="*/ 104 h 195"/>
                <a:gd name="T24" fmla="*/ 104 w 199"/>
                <a:gd name="T25" fmla="*/ 179 h 195"/>
                <a:gd name="T26" fmla="*/ 179 w 199"/>
                <a:gd name="T27" fmla="*/ 92 h 195"/>
                <a:gd name="T28" fmla="*/ 179 w 199"/>
                <a:gd name="T29" fmla="*/ 92 h 195"/>
                <a:gd name="T30" fmla="*/ 151 w 199"/>
                <a:gd name="T31" fmla="*/ 37 h 195"/>
                <a:gd name="T32" fmla="*/ 98 w 199"/>
                <a:gd name="T33" fmla="*/ 1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 h="195">
                  <a:moveTo>
                    <a:pt x="98" y="195"/>
                  </a:moveTo>
                  <a:cubicBezTo>
                    <a:pt x="48" y="195"/>
                    <a:pt x="5" y="156"/>
                    <a:pt x="1" y="106"/>
                  </a:cubicBezTo>
                  <a:cubicBezTo>
                    <a:pt x="0" y="80"/>
                    <a:pt x="8" y="55"/>
                    <a:pt x="25" y="35"/>
                  </a:cubicBezTo>
                  <a:cubicBezTo>
                    <a:pt x="42" y="16"/>
                    <a:pt x="65" y="4"/>
                    <a:pt x="91" y="2"/>
                  </a:cubicBezTo>
                  <a:cubicBezTo>
                    <a:pt x="117" y="0"/>
                    <a:pt x="142" y="8"/>
                    <a:pt x="161" y="25"/>
                  </a:cubicBezTo>
                  <a:cubicBezTo>
                    <a:pt x="181" y="42"/>
                    <a:pt x="193" y="65"/>
                    <a:pt x="195" y="91"/>
                  </a:cubicBezTo>
                  <a:cubicBezTo>
                    <a:pt x="199" y="145"/>
                    <a:pt x="159" y="191"/>
                    <a:pt x="105" y="195"/>
                  </a:cubicBezTo>
                  <a:cubicBezTo>
                    <a:pt x="103" y="195"/>
                    <a:pt x="100" y="195"/>
                    <a:pt x="98" y="195"/>
                  </a:cubicBezTo>
                  <a:close/>
                  <a:moveTo>
                    <a:pt x="98" y="17"/>
                  </a:moveTo>
                  <a:cubicBezTo>
                    <a:pt x="96" y="17"/>
                    <a:pt x="94" y="18"/>
                    <a:pt x="92" y="18"/>
                  </a:cubicBezTo>
                  <a:cubicBezTo>
                    <a:pt x="71" y="19"/>
                    <a:pt x="51" y="29"/>
                    <a:pt x="37" y="46"/>
                  </a:cubicBezTo>
                  <a:cubicBezTo>
                    <a:pt x="23" y="62"/>
                    <a:pt x="16" y="83"/>
                    <a:pt x="17" y="104"/>
                  </a:cubicBezTo>
                  <a:cubicBezTo>
                    <a:pt x="21" y="149"/>
                    <a:pt x="60" y="182"/>
                    <a:pt x="104" y="179"/>
                  </a:cubicBezTo>
                  <a:cubicBezTo>
                    <a:pt x="149" y="176"/>
                    <a:pt x="182" y="137"/>
                    <a:pt x="179" y="92"/>
                  </a:cubicBezTo>
                  <a:cubicBezTo>
                    <a:pt x="179" y="92"/>
                    <a:pt x="179" y="92"/>
                    <a:pt x="179" y="92"/>
                  </a:cubicBezTo>
                  <a:cubicBezTo>
                    <a:pt x="177" y="71"/>
                    <a:pt x="167" y="51"/>
                    <a:pt x="151" y="37"/>
                  </a:cubicBezTo>
                  <a:cubicBezTo>
                    <a:pt x="136" y="24"/>
                    <a:pt x="118" y="17"/>
                    <a:pt x="9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5" name="Freeform 121">
              <a:extLst>
                <a:ext uri="{FF2B5EF4-FFF2-40B4-BE49-F238E27FC236}">
                  <a16:creationId xmlns:a16="http://schemas.microsoft.com/office/drawing/2014/main" id="{C2CC064E-FC54-44C4-9230-D8731D363A22}"/>
                </a:ext>
              </a:extLst>
            </p:cNvPr>
            <p:cNvSpPr>
              <a:spLocks noEditPoints="1"/>
            </p:cNvSpPr>
            <p:nvPr/>
          </p:nvSpPr>
          <p:spPr bwMode="auto">
            <a:xfrm>
              <a:off x="5088" y="4459"/>
              <a:ext cx="102" cy="101"/>
            </a:xfrm>
            <a:custGeom>
              <a:avLst/>
              <a:gdLst>
                <a:gd name="T0" fmla="*/ 100 w 200"/>
                <a:gd name="T1" fmla="*/ 197 h 197"/>
                <a:gd name="T2" fmla="*/ 60 w 200"/>
                <a:gd name="T3" fmla="*/ 188 h 197"/>
                <a:gd name="T4" fmla="*/ 9 w 200"/>
                <a:gd name="T5" fmla="*/ 134 h 197"/>
                <a:gd name="T6" fmla="*/ 11 w 200"/>
                <a:gd name="T7" fmla="*/ 60 h 197"/>
                <a:gd name="T8" fmla="*/ 66 w 200"/>
                <a:gd name="T9" fmla="*/ 9 h 197"/>
                <a:gd name="T10" fmla="*/ 140 w 200"/>
                <a:gd name="T11" fmla="*/ 12 h 197"/>
                <a:gd name="T12" fmla="*/ 190 w 200"/>
                <a:gd name="T13" fmla="*/ 66 h 197"/>
                <a:gd name="T14" fmla="*/ 188 w 200"/>
                <a:gd name="T15" fmla="*/ 140 h 197"/>
                <a:gd name="T16" fmla="*/ 134 w 200"/>
                <a:gd name="T17" fmla="*/ 191 h 197"/>
                <a:gd name="T18" fmla="*/ 100 w 200"/>
                <a:gd name="T19" fmla="*/ 197 h 197"/>
                <a:gd name="T20" fmla="*/ 100 w 200"/>
                <a:gd name="T21" fmla="*/ 19 h 197"/>
                <a:gd name="T22" fmla="*/ 71 w 200"/>
                <a:gd name="T23" fmla="*/ 24 h 197"/>
                <a:gd name="T24" fmla="*/ 26 w 200"/>
                <a:gd name="T25" fmla="*/ 66 h 197"/>
                <a:gd name="T26" fmla="*/ 24 w 200"/>
                <a:gd name="T27" fmla="*/ 128 h 197"/>
                <a:gd name="T28" fmla="*/ 66 w 200"/>
                <a:gd name="T29" fmla="*/ 174 h 197"/>
                <a:gd name="T30" fmla="*/ 128 w 200"/>
                <a:gd name="T31" fmla="*/ 176 h 197"/>
                <a:gd name="T32" fmla="*/ 173 w 200"/>
                <a:gd name="T33" fmla="*/ 133 h 197"/>
                <a:gd name="T34" fmla="*/ 175 w 200"/>
                <a:gd name="T35" fmla="*/ 71 h 197"/>
                <a:gd name="T36" fmla="*/ 133 w 200"/>
                <a:gd name="T37" fmla="*/ 26 h 197"/>
                <a:gd name="T38" fmla="*/ 100 w 200"/>
                <a:gd name="T3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197">
                  <a:moveTo>
                    <a:pt x="100" y="197"/>
                  </a:moveTo>
                  <a:cubicBezTo>
                    <a:pt x="86" y="197"/>
                    <a:pt x="72" y="194"/>
                    <a:pt x="60" y="188"/>
                  </a:cubicBezTo>
                  <a:cubicBezTo>
                    <a:pt x="36" y="177"/>
                    <a:pt x="18" y="158"/>
                    <a:pt x="9" y="134"/>
                  </a:cubicBezTo>
                  <a:cubicBezTo>
                    <a:pt x="0" y="110"/>
                    <a:pt x="1" y="83"/>
                    <a:pt x="11" y="60"/>
                  </a:cubicBezTo>
                  <a:cubicBezTo>
                    <a:pt x="22" y="36"/>
                    <a:pt x="41" y="18"/>
                    <a:pt x="66" y="9"/>
                  </a:cubicBezTo>
                  <a:cubicBezTo>
                    <a:pt x="90" y="0"/>
                    <a:pt x="116" y="1"/>
                    <a:pt x="140" y="12"/>
                  </a:cubicBezTo>
                  <a:cubicBezTo>
                    <a:pt x="163" y="22"/>
                    <a:pt x="181" y="42"/>
                    <a:pt x="190" y="66"/>
                  </a:cubicBezTo>
                  <a:cubicBezTo>
                    <a:pt x="200" y="90"/>
                    <a:pt x="199" y="116"/>
                    <a:pt x="188" y="140"/>
                  </a:cubicBezTo>
                  <a:cubicBezTo>
                    <a:pt x="177" y="163"/>
                    <a:pt x="158" y="181"/>
                    <a:pt x="134" y="191"/>
                  </a:cubicBezTo>
                  <a:cubicBezTo>
                    <a:pt x="123" y="195"/>
                    <a:pt x="111" y="197"/>
                    <a:pt x="100" y="197"/>
                  </a:cubicBezTo>
                  <a:close/>
                  <a:moveTo>
                    <a:pt x="100" y="19"/>
                  </a:moveTo>
                  <a:cubicBezTo>
                    <a:pt x="90" y="19"/>
                    <a:pt x="80" y="21"/>
                    <a:pt x="71" y="24"/>
                  </a:cubicBezTo>
                  <a:cubicBezTo>
                    <a:pt x="51" y="32"/>
                    <a:pt x="35" y="47"/>
                    <a:pt x="26" y="66"/>
                  </a:cubicBezTo>
                  <a:cubicBezTo>
                    <a:pt x="17" y="86"/>
                    <a:pt x="16" y="108"/>
                    <a:pt x="24" y="128"/>
                  </a:cubicBezTo>
                  <a:cubicBezTo>
                    <a:pt x="32" y="149"/>
                    <a:pt x="47" y="165"/>
                    <a:pt x="66" y="174"/>
                  </a:cubicBezTo>
                  <a:cubicBezTo>
                    <a:pt x="86" y="182"/>
                    <a:pt x="108" y="183"/>
                    <a:pt x="128" y="176"/>
                  </a:cubicBezTo>
                  <a:cubicBezTo>
                    <a:pt x="148" y="168"/>
                    <a:pt x="164" y="153"/>
                    <a:pt x="173" y="133"/>
                  </a:cubicBezTo>
                  <a:cubicBezTo>
                    <a:pt x="182" y="114"/>
                    <a:pt x="183" y="92"/>
                    <a:pt x="175" y="71"/>
                  </a:cubicBezTo>
                  <a:cubicBezTo>
                    <a:pt x="168" y="51"/>
                    <a:pt x="153" y="35"/>
                    <a:pt x="133" y="26"/>
                  </a:cubicBezTo>
                  <a:cubicBezTo>
                    <a:pt x="122" y="21"/>
                    <a:pt x="111"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6" name="Freeform 122">
              <a:extLst>
                <a:ext uri="{FF2B5EF4-FFF2-40B4-BE49-F238E27FC236}">
                  <a16:creationId xmlns:a16="http://schemas.microsoft.com/office/drawing/2014/main" id="{7EAF322F-F0FB-430D-9B48-8B6D2AFA6922}"/>
                </a:ext>
              </a:extLst>
            </p:cNvPr>
            <p:cNvSpPr>
              <a:spLocks noEditPoints="1"/>
            </p:cNvSpPr>
            <p:nvPr/>
          </p:nvSpPr>
          <p:spPr bwMode="auto">
            <a:xfrm>
              <a:off x="5194" y="4648"/>
              <a:ext cx="102" cy="105"/>
            </a:xfrm>
            <a:custGeom>
              <a:avLst/>
              <a:gdLst>
                <a:gd name="T0" fmla="*/ 100 w 200"/>
                <a:gd name="T1" fmla="*/ 206 h 206"/>
                <a:gd name="T2" fmla="*/ 86 w 200"/>
                <a:gd name="T3" fmla="*/ 205 h 206"/>
                <a:gd name="T4" fmla="*/ 22 w 200"/>
                <a:gd name="T5" fmla="*/ 167 h 206"/>
                <a:gd name="T6" fmla="*/ 4 w 200"/>
                <a:gd name="T7" fmla="*/ 96 h 206"/>
                <a:gd name="T8" fmla="*/ 42 w 200"/>
                <a:gd name="T9" fmla="*/ 32 h 206"/>
                <a:gd name="T10" fmla="*/ 177 w 200"/>
                <a:gd name="T11" fmla="*/ 51 h 206"/>
                <a:gd name="T12" fmla="*/ 196 w 200"/>
                <a:gd name="T13" fmla="*/ 123 h 206"/>
                <a:gd name="T14" fmla="*/ 158 w 200"/>
                <a:gd name="T15" fmla="*/ 187 h 206"/>
                <a:gd name="T16" fmla="*/ 100 w 200"/>
                <a:gd name="T17" fmla="*/ 206 h 206"/>
                <a:gd name="T18" fmla="*/ 100 w 200"/>
                <a:gd name="T19" fmla="*/ 28 h 206"/>
                <a:gd name="T20" fmla="*/ 51 w 200"/>
                <a:gd name="T21" fmla="*/ 45 h 206"/>
                <a:gd name="T22" fmla="*/ 20 w 200"/>
                <a:gd name="T23" fmla="*/ 98 h 206"/>
                <a:gd name="T24" fmla="*/ 35 w 200"/>
                <a:gd name="T25" fmla="*/ 158 h 206"/>
                <a:gd name="T26" fmla="*/ 89 w 200"/>
                <a:gd name="T27" fmla="*/ 189 h 206"/>
                <a:gd name="T28" fmla="*/ 149 w 200"/>
                <a:gd name="T29" fmla="*/ 174 h 206"/>
                <a:gd name="T30" fmla="*/ 180 w 200"/>
                <a:gd name="T31" fmla="*/ 121 h 206"/>
                <a:gd name="T32" fmla="*/ 165 w 200"/>
                <a:gd name="T33" fmla="*/ 61 h 206"/>
                <a:gd name="T34" fmla="*/ 165 w 200"/>
                <a:gd name="T35" fmla="*/ 61 h 206"/>
                <a:gd name="T36" fmla="*/ 100 w 200"/>
                <a:gd name="T37" fmla="*/ 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206">
                  <a:moveTo>
                    <a:pt x="100" y="206"/>
                  </a:moveTo>
                  <a:cubicBezTo>
                    <a:pt x="96" y="206"/>
                    <a:pt x="91" y="206"/>
                    <a:pt x="86" y="205"/>
                  </a:cubicBezTo>
                  <a:cubicBezTo>
                    <a:pt x="61" y="202"/>
                    <a:pt x="38" y="188"/>
                    <a:pt x="22" y="167"/>
                  </a:cubicBezTo>
                  <a:cubicBezTo>
                    <a:pt x="7" y="147"/>
                    <a:pt x="0" y="121"/>
                    <a:pt x="4" y="96"/>
                  </a:cubicBezTo>
                  <a:cubicBezTo>
                    <a:pt x="8" y="70"/>
                    <a:pt x="21" y="47"/>
                    <a:pt x="42" y="32"/>
                  </a:cubicBezTo>
                  <a:cubicBezTo>
                    <a:pt x="84" y="0"/>
                    <a:pt x="145" y="8"/>
                    <a:pt x="177" y="51"/>
                  </a:cubicBezTo>
                  <a:cubicBezTo>
                    <a:pt x="193" y="72"/>
                    <a:pt x="200" y="97"/>
                    <a:pt x="196" y="123"/>
                  </a:cubicBezTo>
                  <a:cubicBezTo>
                    <a:pt x="192" y="148"/>
                    <a:pt x="179" y="171"/>
                    <a:pt x="158" y="187"/>
                  </a:cubicBezTo>
                  <a:cubicBezTo>
                    <a:pt x="141" y="199"/>
                    <a:pt x="121" y="206"/>
                    <a:pt x="100" y="206"/>
                  </a:cubicBezTo>
                  <a:close/>
                  <a:moveTo>
                    <a:pt x="100" y="28"/>
                  </a:moveTo>
                  <a:cubicBezTo>
                    <a:pt x="83" y="28"/>
                    <a:pt x="66" y="34"/>
                    <a:pt x="51" y="45"/>
                  </a:cubicBezTo>
                  <a:cubicBezTo>
                    <a:pt x="34" y="58"/>
                    <a:pt x="23" y="76"/>
                    <a:pt x="20" y="98"/>
                  </a:cubicBezTo>
                  <a:cubicBezTo>
                    <a:pt x="17" y="119"/>
                    <a:pt x="22" y="141"/>
                    <a:pt x="35" y="158"/>
                  </a:cubicBezTo>
                  <a:cubicBezTo>
                    <a:pt x="48" y="175"/>
                    <a:pt x="67" y="186"/>
                    <a:pt x="89" y="189"/>
                  </a:cubicBezTo>
                  <a:cubicBezTo>
                    <a:pt x="110" y="192"/>
                    <a:pt x="131" y="187"/>
                    <a:pt x="149" y="174"/>
                  </a:cubicBezTo>
                  <a:cubicBezTo>
                    <a:pt x="166" y="161"/>
                    <a:pt x="177" y="142"/>
                    <a:pt x="180" y="121"/>
                  </a:cubicBezTo>
                  <a:cubicBezTo>
                    <a:pt x="183" y="99"/>
                    <a:pt x="178" y="78"/>
                    <a:pt x="165" y="61"/>
                  </a:cubicBezTo>
                  <a:cubicBezTo>
                    <a:pt x="165" y="61"/>
                    <a:pt x="165" y="61"/>
                    <a:pt x="165" y="61"/>
                  </a:cubicBezTo>
                  <a:cubicBezTo>
                    <a:pt x="149" y="39"/>
                    <a:pt x="124" y="28"/>
                    <a:pt x="10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7" name="Freeform 123">
              <a:extLst>
                <a:ext uri="{FF2B5EF4-FFF2-40B4-BE49-F238E27FC236}">
                  <a16:creationId xmlns:a16="http://schemas.microsoft.com/office/drawing/2014/main" id="{87A774DF-E238-4D51-8069-BF96A25A897C}"/>
                </a:ext>
              </a:extLst>
            </p:cNvPr>
            <p:cNvSpPr>
              <a:spLocks noEditPoints="1"/>
            </p:cNvSpPr>
            <p:nvPr/>
          </p:nvSpPr>
          <p:spPr bwMode="auto">
            <a:xfrm>
              <a:off x="5350" y="4808"/>
              <a:ext cx="103" cy="101"/>
            </a:xfrm>
            <a:custGeom>
              <a:avLst/>
              <a:gdLst>
                <a:gd name="T0" fmla="*/ 100 w 200"/>
                <a:gd name="T1" fmla="*/ 197 h 197"/>
                <a:gd name="T2" fmla="*/ 42 w 200"/>
                <a:gd name="T3" fmla="*/ 178 h 197"/>
                <a:gd name="T4" fmla="*/ 4 w 200"/>
                <a:gd name="T5" fmla="*/ 114 h 197"/>
                <a:gd name="T6" fmla="*/ 22 w 200"/>
                <a:gd name="T7" fmla="*/ 42 h 197"/>
                <a:gd name="T8" fmla="*/ 86 w 200"/>
                <a:gd name="T9" fmla="*/ 4 h 197"/>
                <a:gd name="T10" fmla="*/ 158 w 200"/>
                <a:gd name="T11" fmla="*/ 22 h 197"/>
                <a:gd name="T12" fmla="*/ 196 w 200"/>
                <a:gd name="T13" fmla="*/ 86 h 197"/>
                <a:gd name="T14" fmla="*/ 178 w 200"/>
                <a:gd name="T15" fmla="*/ 158 h 197"/>
                <a:gd name="T16" fmla="*/ 114 w 200"/>
                <a:gd name="T17" fmla="*/ 196 h 197"/>
                <a:gd name="T18" fmla="*/ 100 w 200"/>
                <a:gd name="T19" fmla="*/ 197 h 197"/>
                <a:gd name="T20" fmla="*/ 100 w 200"/>
                <a:gd name="T21" fmla="*/ 19 h 197"/>
                <a:gd name="T22" fmla="*/ 88 w 200"/>
                <a:gd name="T23" fmla="*/ 20 h 197"/>
                <a:gd name="T24" fmla="*/ 35 w 200"/>
                <a:gd name="T25" fmla="*/ 51 h 197"/>
                <a:gd name="T26" fmla="*/ 20 w 200"/>
                <a:gd name="T27" fmla="*/ 112 h 197"/>
                <a:gd name="T28" fmla="*/ 52 w 200"/>
                <a:gd name="T29" fmla="*/ 165 h 197"/>
                <a:gd name="T30" fmla="*/ 112 w 200"/>
                <a:gd name="T31" fmla="*/ 180 h 197"/>
                <a:gd name="T32" fmla="*/ 165 w 200"/>
                <a:gd name="T33" fmla="*/ 148 h 197"/>
                <a:gd name="T34" fmla="*/ 180 w 200"/>
                <a:gd name="T35" fmla="*/ 88 h 197"/>
                <a:gd name="T36" fmla="*/ 148 w 200"/>
                <a:gd name="T37" fmla="*/ 35 h 197"/>
                <a:gd name="T38" fmla="*/ 148 w 200"/>
                <a:gd name="T39" fmla="*/ 35 h 197"/>
                <a:gd name="T40" fmla="*/ 100 w 200"/>
                <a:gd name="T41"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97">
                  <a:moveTo>
                    <a:pt x="100" y="197"/>
                  </a:moveTo>
                  <a:cubicBezTo>
                    <a:pt x="79" y="197"/>
                    <a:pt x="59" y="190"/>
                    <a:pt x="42" y="178"/>
                  </a:cubicBezTo>
                  <a:cubicBezTo>
                    <a:pt x="21" y="162"/>
                    <a:pt x="8" y="139"/>
                    <a:pt x="4" y="114"/>
                  </a:cubicBezTo>
                  <a:cubicBezTo>
                    <a:pt x="0" y="88"/>
                    <a:pt x="7" y="63"/>
                    <a:pt x="22" y="42"/>
                  </a:cubicBezTo>
                  <a:cubicBezTo>
                    <a:pt x="38" y="21"/>
                    <a:pt x="60" y="8"/>
                    <a:pt x="86" y="4"/>
                  </a:cubicBezTo>
                  <a:cubicBezTo>
                    <a:pt x="112" y="0"/>
                    <a:pt x="137" y="7"/>
                    <a:pt x="158" y="22"/>
                  </a:cubicBezTo>
                  <a:cubicBezTo>
                    <a:pt x="179" y="38"/>
                    <a:pt x="192" y="60"/>
                    <a:pt x="196" y="86"/>
                  </a:cubicBezTo>
                  <a:cubicBezTo>
                    <a:pt x="200" y="111"/>
                    <a:pt x="193" y="137"/>
                    <a:pt x="178" y="158"/>
                  </a:cubicBezTo>
                  <a:cubicBezTo>
                    <a:pt x="162" y="179"/>
                    <a:pt x="140" y="192"/>
                    <a:pt x="114" y="196"/>
                  </a:cubicBezTo>
                  <a:cubicBezTo>
                    <a:pt x="109" y="196"/>
                    <a:pt x="105" y="197"/>
                    <a:pt x="100" y="197"/>
                  </a:cubicBezTo>
                  <a:close/>
                  <a:moveTo>
                    <a:pt x="100" y="19"/>
                  </a:moveTo>
                  <a:cubicBezTo>
                    <a:pt x="96" y="19"/>
                    <a:pt x="92" y="19"/>
                    <a:pt x="88" y="20"/>
                  </a:cubicBezTo>
                  <a:cubicBezTo>
                    <a:pt x="67" y="23"/>
                    <a:pt x="48" y="34"/>
                    <a:pt x="35" y="51"/>
                  </a:cubicBezTo>
                  <a:cubicBezTo>
                    <a:pt x="22" y="69"/>
                    <a:pt x="17" y="90"/>
                    <a:pt x="20" y="112"/>
                  </a:cubicBezTo>
                  <a:cubicBezTo>
                    <a:pt x="23" y="133"/>
                    <a:pt x="34" y="152"/>
                    <a:pt x="52" y="165"/>
                  </a:cubicBezTo>
                  <a:cubicBezTo>
                    <a:pt x="69" y="178"/>
                    <a:pt x="90" y="183"/>
                    <a:pt x="112" y="180"/>
                  </a:cubicBezTo>
                  <a:cubicBezTo>
                    <a:pt x="133" y="177"/>
                    <a:pt x="152" y="166"/>
                    <a:pt x="165" y="148"/>
                  </a:cubicBezTo>
                  <a:cubicBezTo>
                    <a:pt x="178" y="131"/>
                    <a:pt x="183" y="110"/>
                    <a:pt x="180" y="88"/>
                  </a:cubicBezTo>
                  <a:cubicBezTo>
                    <a:pt x="177" y="67"/>
                    <a:pt x="166" y="48"/>
                    <a:pt x="148" y="35"/>
                  </a:cubicBezTo>
                  <a:cubicBezTo>
                    <a:pt x="148" y="35"/>
                    <a:pt x="148" y="35"/>
                    <a:pt x="148" y="35"/>
                  </a:cubicBezTo>
                  <a:cubicBezTo>
                    <a:pt x="134" y="24"/>
                    <a:pt x="118"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8" name="Freeform 124">
              <a:extLst>
                <a:ext uri="{FF2B5EF4-FFF2-40B4-BE49-F238E27FC236}">
                  <a16:creationId xmlns:a16="http://schemas.microsoft.com/office/drawing/2014/main" id="{B1850E5B-D967-4814-8D11-5676ED1B5739}"/>
                </a:ext>
              </a:extLst>
            </p:cNvPr>
            <p:cNvSpPr>
              <a:spLocks noEditPoints="1"/>
            </p:cNvSpPr>
            <p:nvPr/>
          </p:nvSpPr>
          <p:spPr bwMode="auto">
            <a:xfrm>
              <a:off x="5544" y="4913"/>
              <a:ext cx="102" cy="101"/>
            </a:xfrm>
            <a:custGeom>
              <a:avLst/>
              <a:gdLst>
                <a:gd name="T0" fmla="*/ 99 w 199"/>
                <a:gd name="T1" fmla="*/ 197 h 197"/>
                <a:gd name="T2" fmla="*/ 66 w 199"/>
                <a:gd name="T3" fmla="*/ 191 h 197"/>
                <a:gd name="T4" fmla="*/ 11 w 199"/>
                <a:gd name="T5" fmla="*/ 141 h 197"/>
                <a:gd name="T6" fmla="*/ 9 w 199"/>
                <a:gd name="T7" fmla="*/ 67 h 197"/>
                <a:gd name="T8" fmla="*/ 59 w 199"/>
                <a:gd name="T9" fmla="*/ 12 h 197"/>
                <a:gd name="T10" fmla="*/ 133 w 199"/>
                <a:gd name="T11" fmla="*/ 9 h 197"/>
                <a:gd name="T12" fmla="*/ 188 w 199"/>
                <a:gd name="T13" fmla="*/ 60 h 197"/>
                <a:gd name="T14" fmla="*/ 190 w 199"/>
                <a:gd name="T15" fmla="*/ 134 h 197"/>
                <a:gd name="T16" fmla="*/ 140 w 199"/>
                <a:gd name="T17" fmla="*/ 188 h 197"/>
                <a:gd name="T18" fmla="*/ 99 w 199"/>
                <a:gd name="T19" fmla="*/ 197 h 197"/>
                <a:gd name="T20" fmla="*/ 99 w 199"/>
                <a:gd name="T21" fmla="*/ 19 h 197"/>
                <a:gd name="T22" fmla="*/ 66 w 199"/>
                <a:gd name="T23" fmla="*/ 27 h 197"/>
                <a:gd name="T24" fmla="*/ 24 w 199"/>
                <a:gd name="T25" fmla="*/ 72 h 197"/>
                <a:gd name="T26" fmla="*/ 26 w 199"/>
                <a:gd name="T27" fmla="*/ 134 h 197"/>
                <a:gd name="T28" fmla="*/ 71 w 199"/>
                <a:gd name="T29" fmla="*/ 176 h 197"/>
                <a:gd name="T30" fmla="*/ 133 w 199"/>
                <a:gd name="T31" fmla="*/ 174 h 197"/>
                <a:gd name="T32" fmla="*/ 175 w 199"/>
                <a:gd name="T33" fmla="*/ 128 h 197"/>
                <a:gd name="T34" fmla="*/ 173 w 199"/>
                <a:gd name="T35" fmla="*/ 66 h 197"/>
                <a:gd name="T36" fmla="*/ 128 w 199"/>
                <a:gd name="T37" fmla="*/ 24 h 197"/>
                <a:gd name="T38" fmla="*/ 128 w 199"/>
                <a:gd name="T39" fmla="*/ 24 h 197"/>
                <a:gd name="T40" fmla="*/ 99 w 199"/>
                <a:gd name="T41"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9" h="197">
                  <a:moveTo>
                    <a:pt x="99" y="197"/>
                  </a:moveTo>
                  <a:cubicBezTo>
                    <a:pt x="88" y="197"/>
                    <a:pt x="77" y="195"/>
                    <a:pt x="66" y="191"/>
                  </a:cubicBezTo>
                  <a:cubicBezTo>
                    <a:pt x="42" y="182"/>
                    <a:pt x="22" y="164"/>
                    <a:pt x="11" y="141"/>
                  </a:cubicBezTo>
                  <a:cubicBezTo>
                    <a:pt x="1" y="117"/>
                    <a:pt x="0" y="91"/>
                    <a:pt x="9" y="67"/>
                  </a:cubicBezTo>
                  <a:cubicBezTo>
                    <a:pt x="18" y="42"/>
                    <a:pt x="35" y="23"/>
                    <a:pt x="59" y="12"/>
                  </a:cubicBezTo>
                  <a:cubicBezTo>
                    <a:pt x="82" y="1"/>
                    <a:pt x="109" y="0"/>
                    <a:pt x="133" y="9"/>
                  </a:cubicBezTo>
                  <a:cubicBezTo>
                    <a:pt x="157" y="18"/>
                    <a:pt x="177" y="36"/>
                    <a:pt x="188" y="60"/>
                  </a:cubicBezTo>
                  <a:cubicBezTo>
                    <a:pt x="198" y="83"/>
                    <a:pt x="199" y="110"/>
                    <a:pt x="190" y="134"/>
                  </a:cubicBezTo>
                  <a:cubicBezTo>
                    <a:pt x="181" y="158"/>
                    <a:pt x="163" y="177"/>
                    <a:pt x="140" y="188"/>
                  </a:cubicBezTo>
                  <a:cubicBezTo>
                    <a:pt x="127" y="194"/>
                    <a:pt x="113" y="197"/>
                    <a:pt x="99" y="197"/>
                  </a:cubicBezTo>
                  <a:close/>
                  <a:moveTo>
                    <a:pt x="99" y="19"/>
                  </a:moveTo>
                  <a:cubicBezTo>
                    <a:pt x="88" y="19"/>
                    <a:pt x="76" y="22"/>
                    <a:pt x="66" y="27"/>
                  </a:cubicBezTo>
                  <a:cubicBezTo>
                    <a:pt x="46" y="36"/>
                    <a:pt x="31" y="52"/>
                    <a:pt x="24" y="72"/>
                  </a:cubicBezTo>
                  <a:cubicBezTo>
                    <a:pt x="16" y="92"/>
                    <a:pt x="17" y="114"/>
                    <a:pt x="26" y="134"/>
                  </a:cubicBezTo>
                  <a:cubicBezTo>
                    <a:pt x="35" y="154"/>
                    <a:pt x="51" y="169"/>
                    <a:pt x="71" y="176"/>
                  </a:cubicBezTo>
                  <a:cubicBezTo>
                    <a:pt x="92" y="184"/>
                    <a:pt x="114" y="183"/>
                    <a:pt x="133" y="174"/>
                  </a:cubicBezTo>
                  <a:cubicBezTo>
                    <a:pt x="153" y="165"/>
                    <a:pt x="168" y="149"/>
                    <a:pt x="175" y="128"/>
                  </a:cubicBezTo>
                  <a:cubicBezTo>
                    <a:pt x="183" y="108"/>
                    <a:pt x="182" y="86"/>
                    <a:pt x="173" y="66"/>
                  </a:cubicBezTo>
                  <a:cubicBezTo>
                    <a:pt x="164" y="47"/>
                    <a:pt x="148" y="32"/>
                    <a:pt x="128" y="24"/>
                  </a:cubicBezTo>
                  <a:cubicBezTo>
                    <a:pt x="128" y="24"/>
                    <a:pt x="128" y="24"/>
                    <a:pt x="128" y="24"/>
                  </a:cubicBezTo>
                  <a:cubicBezTo>
                    <a:pt x="118" y="21"/>
                    <a:pt x="109" y="19"/>
                    <a:pt x="9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59" name="Freeform 125">
              <a:extLst>
                <a:ext uri="{FF2B5EF4-FFF2-40B4-BE49-F238E27FC236}">
                  <a16:creationId xmlns:a16="http://schemas.microsoft.com/office/drawing/2014/main" id="{DD83E4A4-C83B-407D-8D7B-3F219FBD8F82}"/>
                </a:ext>
              </a:extLst>
            </p:cNvPr>
            <p:cNvSpPr>
              <a:spLocks noEditPoints="1"/>
            </p:cNvSpPr>
            <p:nvPr/>
          </p:nvSpPr>
          <p:spPr bwMode="auto">
            <a:xfrm>
              <a:off x="5760" y="4959"/>
              <a:ext cx="103" cy="102"/>
            </a:xfrm>
            <a:custGeom>
              <a:avLst/>
              <a:gdLst>
                <a:gd name="T0" fmla="*/ 100 w 201"/>
                <a:gd name="T1" fmla="*/ 198 h 198"/>
                <a:gd name="T2" fmla="*/ 94 w 201"/>
                <a:gd name="T3" fmla="*/ 197 h 198"/>
                <a:gd name="T4" fmla="*/ 4 w 201"/>
                <a:gd name="T5" fmla="*/ 94 h 198"/>
                <a:gd name="T6" fmla="*/ 107 w 201"/>
                <a:gd name="T7" fmla="*/ 4 h 198"/>
                <a:gd name="T8" fmla="*/ 197 w 201"/>
                <a:gd name="T9" fmla="*/ 107 h 198"/>
                <a:gd name="T10" fmla="*/ 100 w 201"/>
                <a:gd name="T11" fmla="*/ 198 h 198"/>
                <a:gd name="T12" fmla="*/ 100 w 201"/>
                <a:gd name="T13" fmla="*/ 20 h 198"/>
                <a:gd name="T14" fmla="*/ 20 w 201"/>
                <a:gd name="T15" fmla="*/ 95 h 198"/>
                <a:gd name="T16" fmla="*/ 95 w 201"/>
                <a:gd name="T17" fmla="*/ 181 h 198"/>
                <a:gd name="T18" fmla="*/ 181 w 201"/>
                <a:gd name="T19" fmla="*/ 106 h 198"/>
                <a:gd name="T20" fmla="*/ 106 w 201"/>
                <a:gd name="T21" fmla="*/ 20 h 198"/>
                <a:gd name="T22" fmla="*/ 100 w 201"/>
                <a:gd name="T23"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198">
                  <a:moveTo>
                    <a:pt x="100" y="198"/>
                  </a:moveTo>
                  <a:cubicBezTo>
                    <a:pt x="98" y="198"/>
                    <a:pt x="96" y="198"/>
                    <a:pt x="94" y="197"/>
                  </a:cubicBezTo>
                  <a:cubicBezTo>
                    <a:pt x="40" y="194"/>
                    <a:pt x="0" y="147"/>
                    <a:pt x="4" y="94"/>
                  </a:cubicBezTo>
                  <a:cubicBezTo>
                    <a:pt x="7" y="41"/>
                    <a:pt x="54" y="0"/>
                    <a:pt x="107" y="4"/>
                  </a:cubicBezTo>
                  <a:cubicBezTo>
                    <a:pt x="160" y="8"/>
                    <a:pt x="201" y="54"/>
                    <a:pt x="197" y="107"/>
                  </a:cubicBezTo>
                  <a:cubicBezTo>
                    <a:pt x="194" y="158"/>
                    <a:pt x="151" y="198"/>
                    <a:pt x="100" y="198"/>
                  </a:cubicBezTo>
                  <a:close/>
                  <a:moveTo>
                    <a:pt x="100" y="20"/>
                  </a:moveTo>
                  <a:cubicBezTo>
                    <a:pt x="58" y="20"/>
                    <a:pt x="23" y="52"/>
                    <a:pt x="20" y="95"/>
                  </a:cubicBezTo>
                  <a:cubicBezTo>
                    <a:pt x="17" y="140"/>
                    <a:pt x="50" y="178"/>
                    <a:pt x="95" y="181"/>
                  </a:cubicBezTo>
                  <a:cubicBezTo>
                    <a:pt x="139" y="184"/>
                    <a:pt x="178" y="151"/>
                    <a:pt x="181" y="106"/>
                  </a:cubicBezTo>
                  <a:cubicBezTo>
                    <a:pt x="184" y="62"/>
                    <a:pt x="150" y="23"/>
                    <a:pt x="106" y="20"/>
                  </a:cubicBezTo>
                  <a:cubicBezTo>
                    <a:pt x="104" y="20"/>
                    <a:pt x="102" y="20"/>
                    <a:pt x="10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0" name="Freeform 126">
              <a:extLst>
                <a:ext uri="{FF2B5EF4-FFF2-40B4-BE49-F238E27FC236}">
                  <a16:creationId xmlns:a16="http://schemas.microsoft.com/office/drawing/2014/main" id="{B1515E82-CE9E-4AAC-A996-76EC8918BE59}"/>
                </a:ext>
              </a:extLst>
            </p:cNvPr>
            <p:cNvSpPr>
              <a:spLocks noEditPoints="1"/>
            </p:cNvSpPr>
            <p:nvPr/>
          </p:nvSpPr>
          <p:spPr bwMode="auto">
            <a:xfrm>
              <a:off x="5976" y="4940"/>
              <a:ext cx="106" cy="104"/>
            </a:xfrm>
            <a:custGeom>
              <a:avLst/>
              <a:gdLst>
                <a:gd name="T0" fmla="*/ 106 w 207"/>
                <a:gd name="T1" fmla="*/ 203 h 203"/>
                <a:gd name="T2" fmla="*/ 54 w 207"/>
                <a:gd name="T3" fmla="*/ 188 h 203"/>
                <a:gd name="T4" fmla="*/ 12 w 207"/>
                <a:gd name="T5" fmla="*/ 127 h 203"/>
                <a:gd name="T6" fmla="*/ 86 w 207"/>
                <a:gd name="T7" fmla="*/ 11 h 203"/>
                <a:gd name="T8" fmla="*/ 86 w 207"/>
                <a:gd name="T9" fmla="*/ 11 h 203"/>
                <a:gd name="T10" fmla="*/ 201 w 207"/>
                <a:gd name="T11" fmla="*/ 85 h 203"/>
                <a:gd name="T12" fmla="*/ 188 w 207"/>
                <a:gd name="T13" fmla="*/ 158 h 203"/>
                <a:gd name="T14" fmla="*/ 127 w 207"/>
                <a:gd name="T15" fmla="*/ 201 h 203"/>
                <a:gd name="T16" fmla="*/ 106 w 207"/>
                <a:gd name="T17" fmla="*/ 203 h 203"/>
                <a:gd name="T18" fmla="*/ 89 w 207"/>
                <a:gd name="T19" fmla="*/ 27 h 203"/>
                <a:gd name="T20" fmla="*/ 28 w 207"/>
                <a:gd name="T21" fmla="*/ 123 h 203"/>
                <a:gd name="T22" fmla="*/ 63 w 207"/>
                <a:gd name="T23" fmla="*/ 174 h 203"/>
                <a:gd name="T24" fmla="*/ 124 w 207"/>
                <a:gd name="T25" fmla="*/ 185 h 203"/>
                <a:gd name="T26" fmla="*/ 175 w 207"/>
                <a:gd name="T27" fmla="*/ 149 h 203"/>
                <a:gd name="T28" fmla="*/ 186 w 207"/>
                <a:gd name="T29" fmla="*/ 88 h 203"/>
                <a:gd name="T30" fmla="*/ 89 w 207"/>
                <a:gd name="T31" fmla="*/ 2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7" h="203">
                  <a:moveTo>
                    <a:pt x="106" y="203"/>
                  </a:moveTo>
                  <a:cubicBezTo>
                    <a:pt x="88" y="203"/>
                    <a:pt x="70" y="198"/>
                    <a:pt x="54" y="188"/>
                  </a:cubicBezTo>
                  <a:cubicBezTo>
                    <a:pt x="33" y="174"/>
                    <a:pt x="18" y="152"/>
                    <a:pt x="12" y="127"/>
                  </a:cubicBezTo>
                  <a:cubicBezTo>
                    <a:pt x="0" y="75"/>
                    <a:pt x="34" y="23"/>
                    <a:pt x="86" y="11"/>
                  </a:cubicBezTo>
                  <a:cubicBezTo>
                    <a:pt x="86" y="11"/>
                    <a:pt x="86" y="11"/>
                    <a:pt x="86" y="11"/>
                  </a:cubicBezTo>
                  <a:cubicBezTo>
                    <a:pt x="138" y="0"/>
                    <a:pt x="190" y="33"/>
                    <a:pt x="201" y="85"/>
                  </a:cubicBezTo>
                  <a:cubicBezTo>
                    <a:pt x="207" y="110"/>
                    <a:pt x="202" y="136"/>
                    <a:pt x="188" y="158"/>
                  </a:cubicBezTo>
                  <a:cubicBezTo>
                    <a:pt x="174" y="180"/>
                    <a:pt x="153" y="195"/>
                    <a:pt x="127" y="201"/>
                  </a:cubicBezTo>
                  <a:cubicBezTo>
                    <a:pt x="120" y="202"/>
                    <a:pt x="113" y="203"/>
                    <a:pt x="106" y="203"/>
                  </a:cubicBezTo>
                  <a:close/>
                  <a:moveTo>
                    <a:pt x="89" y="27"/>
                  </a:moveTo>
                  <a:cubicBezTo>
                    <a:pt x="46" y="36"/>
                    <a:pt x="18" y="80"/>
                    <a:pt x="28" y="123"/>
                  </a:cubicBezTo>
                  <a:cubicBezTo>
                    <a:pt x="32" y="144"/>
                    <a:pt x="45" y="162"/>
                    <a:pt x="63" y="174"/>
                  </a:cubicBezTo>
                  <a:cubicBezTo>
                    <a:pt x="81" y="186"/>
                    <a:pt x="103" y="190"/>
                    <a:pt x="124" y="185"/>
                  </a:cubicBezTo>
                  <a:cubicBezTo>
                    <a:pt x="145" y="180"/>
                    <a:pt x="163" y="168"/>
                    <a:pt x="175" y="149"/>
                  </a:cubicBezTo>
                  <a:cubicBezTo>
                    <a:pt x="186" y="131"/>
                    <a:pt x="190" y="110"/>
                    <a:pt x="186" y="88"/>
                  </a:cubicBezTo>
                  <a:cubicBezTo>
                    <a:pt x="176" y="45"/>
                    <a:pt x="133" y="17"/>
                    <a:pt x="89"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1" name="Freeform 127">
              <a:extLst>
                <a:ext uri="{FF2B5EF4-FFF2-40B4-BE49-F238E27FC236}">
                  <a16:creationId xmlns:a16="http://schemas.microsoft.com/office/drawing/2014/main" id="{56C65C58-53E7-4668-8977-A1285E8AB60F}"/>
                </a:ext>
              </a:extLst>
            </p:cNvPr>
            <p:cNvSpPr>
              <a:spLocks noEditPoints="1"/>
            </p:cNvSpPr>
            <p:nvPr/>
          </p:nvSpPr>
          <p:spPr bwMode="auto">
            <a:xfrm>
              <a:off x="6181" y="4860"/>
              <a:ext cx="113" cy="106"/>
            </a:xfrm>
            <a:custGeom>
              <a:avLst/>
              <a:gdLst>
                <a:gd name="T0" fmla="*/ 111 w 221"/>
                <a:gd name="T1" fmla="*/ 207 h 207"/>
                <a:gd name="T2" fmla="*/ 26 w 221"/>
                <a:gd name="T3" fmla="*/ 157 h 207"/>
                <a:gd name="T4" fmla="*/ 64 w 221"/>
                <a:gd name="T5" fmla="*/ 25 h 207"/>
                <a:gd name="T6" fmla="*/ 196 w 221"/>
                <a:gd name="T7" fmla="*/ 64 h 207"/>
                <a:gd name="T8" fmla="*/ 157 w 221"/>
                <a:gd name="T9" fmla="*/ 195 h 207"/>
                <a:gd name="T10" fmla="*/ 111 w 221"/>
                <a:gd name="T11" fmla="*/ 207 h 207"/>
                <a:gd name="T12" fmla="*/ 110 w 221"/>
                <a:gd name="T13" fmla="*/ 30 h 207"/>
                <a:gd name="T14" fmla="*/ 72 w 221"/>
                <a:gd name="T15" fmla="*/ 40 h 207"/>
                <a:gd name="T16" fmla="*/ 40 w 221"/>
                <a:gd name="T17" fmla="*/ 149 h 207"/>
                <a:gd name="T18" fmla="*/ 150 w 221"/>
                <a:gd name="T19" fmla="*/ 181 h 207"/>
                <a:gd name="T20" fmla="*/ 182 w 221"/>
                <a:gd name="T21" fmla="*/ 71 h 207"/>
                <a:gd name="T22" fmla="*/ 110 w 221"/>
                <a:gd name="T23" fmla="*/ 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07">
                  <a:moveTo>
                    <a:pt x="111" y="207"/>
                  </a:moveTo>
                  <a:cubicBezTo>
                    <a:pt x="77" y="207"/>
                    <a:pt x="43" y="189"/>
                    <a:pt x="26" y="157"/>
                  </a:cubicBezTo>
                  <a:cubicBezTo>
                    <a:pt x="0" y="110"/>
                    <a:pt x="17" y="51"/>
                    <a:pt x="64" y="25"/>
                  </a:cubicBezTo>
                  <a:cubicBezTo>
                    <a:pt x="111" y="0"/>
                    <a:pt x="170" y="17"/>
                    <a:pt x="196" y="64"/>
                  </a:cubicBezTo>
                  <a:cubicBezTo>
                    <a:pt x="221" y="111"/>
                    <a:pt x="204" y="170"/>
                    <a:pt x="157" y="195"/>
                  </a:cubicBezTo>
                  <a:cubicBezTo>
                    <a:pt x="143" y="204"/>
                    <a:pt x="127" y="207"/>
                    <a:pt x="111" y="207"/>
                  </a:cubicBezTo>
                  <a:close/>
                  <a:moveTo>
                    <a:pt x="110" y="30"/>
                  </a:moveTo>
                  <a:cubicBezTo>
                    <a:pt x="97" y="30"/>
                    <a:pt x="84" y="33"/>
                    <a:pt x="72" y="40"/>
                  </a:cubicBezTo>
                  <a:cubicBezTo>
                    <a:pt x="33" y="61"/>
                    <a:pt x="18" y="110"/>
                    <a:pt x="40" y="149"/>
                  </a:cubicBezTo>
                  <a:cubicBezTo>
                    <a:pt x="61" y="189"/>
                    <a:pt x="110" y="203"/>
                    <a:pt x="150" y="181"/>
                  </a:cubicBezTo>
                  <a:cubicBezTo>
                    <a:pt x="189" y="160"/>
                    <a:pt x="203" y="111"/>
                    <a:pt x="182" y="71"/>
                  </a:cubicBezTo>
                  <a:cubicBezTo>
                    <a:pt x="167" y="45"/>
                    <a:pt x="139" y="30"/>
                    <a:pt x="1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2" name="Freeform 128">
              <a:extLst>
                <a:ext uri="{FF2B5EF4-FFF2-40B4-BE49-F238E27FC236}">
                  <a16:creationId xmlns:a16="http://schemas.microsoft.com/office/drawing/2014/main" id="{ED7DA2A6-1F8F-474C-BE8A-6350A6506867}"/>
                </a:ext>
              </a:extLst>
            </p:cNvPr>
            <p:cNvSpPr>
              <a:spLocks noEditPoints="1"/>
            </p:cNvSpPr>
            <p:nvPr/>
          </p:nvSpPr>
          <p:spPr bwMode="auto">
            <a:xfrm>
              <a:off x="6359" y="4734"/>
              <a:ext cx="105" cy="100"/>
            </a:xfrm>
            <a:custGeom>
              <a:avLst/>
              <a:gdLst>
                <a:gd name="T0" fmla="*/ 107 w 204"/>
                <a:gd name="T1" fmla="*/ 195 h 195"/>
                <a:gd name="T2" fmla="*/ 38 w 204"/>
                <a:gd name="T3" fmla="*/ 166 h 195"/>
                <a:gd name="T4" fmla="*/ 38 w 204"/>
                <a:gd name="T5" fmla="*/ 29 h 195"/>
                <a:gd name="T6" fmla="*/ 38 w 204"/>
                <a:gd name="T7" fmla="*/ 29 h 195"/>
                <a:gd name="T8" fmla="*/ 106 w 204"/>
                <a:gd name="T9" fmla="*/ 1 h 195"/>
                <a:gd name="T10" fmla="*/ 175 w 204"/>
                <a:gd name="T11" fmla="*/ 29 h 195"/>
                <a:gd name="T12" fmla="*/ 204 w 204"/>
                <a:gd name="T13" fmla="*/ 97 h 195"/>
                <a:gd name="T14" fmla="*/ 175 w 204"/>
                <a:gd name="T15" fmla="*/ 166 h 195"/>
                <a:gd name="T16" fmla="*/ 107 w 204"/>
                <a:gd name="T17" fmla="*/ 195 h 195"/>
                <a:gd name="T18" fmla="*/ 107 w 204"/>
                <a:gd name="T19" fmla="*/ 17 h 195"/>
                <a:gd name="T20" fmla="*/ 106 w 204"/>
                <a:gd name="T21" fmla="*/ 17 h 195"/>
                <a:gd name="T22" fmla="*/ 49 w 204"/>
                <a:gd name="T23" fmla="*/ 41 h 195"/>
                <a:gd name="T24" fmla="*/ 49 w 204"/>
                <a:gd name="T25" fmla="*/ 41 h 195"/>
                <a:gd name="T26" fmla="*/ 50 w 204"/>
                <a:gd name="T27" fmla="*/ 155 h 195"/>
                <a:gd name="T28" fmla="*/ 164 w 204"/>
                <a:gd name="T29" fmla="*/ 155 h 195"/>
                <a:gd name="T30" fmla="*/ 188 w 204"/>
                <a:gd name="T31" fmla="*/ 97 h 195"/>
                <a:gd name="T32" fmla="*/ 164 w 204"/>
                <a:gd name="T33" fmla="*/ 40 h 195"/>
                <a:gd name="T34" fmla="*/ 107 w 204"/>
                <a:gd name="T35" fmla="*/ 1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195">
                  <a:moveTo>
                    <a:pt x="107" y="195"/>
                  </a:moveTo>
                  <a:cubicBezTo>
                    <a:pt x="82" y="195"/>
                    <a:pt x="57" y="185"/>
                    <a:pt x="38" y="166"/>
                  </a:cubicBezTo>
                  <a:cubicBezTo>
                    <a:pt x="0" y="129"/>
                    <a:pt x="0" y="67"/>
                    <a:pt x="38" y="29"/>
                  </a:cubicBezTo>
                  <a:cubicBezTo>
                    <a:pt x="38" y="29"/>
                    <a:pt x="38" y="29"/>
                    <a:pt x="38" y="29"/>
                  </a:cubicBezTo>
                  <a:cubicBezTo>
                    <a:pt x="56" y="11"/>
                    <a:pt x="80" y="1"/>
                    <a:pt x="106" y="1"/>
                  </a:cubicBezTo>
                  <a:cubicBezTo>
                    <a:pt x="132" y="0"/>
                    <a:pt x="157" y="11"/>
                    <a:pt x="175" y="29"/>
                  </a:cubicBezTo>
                  <a:cubicBezTo>
                    <a:pt x="193" y="47"/>
                    <a:pt x="204" y="71"/>
                    <a:pt x="204" y="97"/>
                  </a:cubicBezTo>
                  <a:cubicBezTo>
                    <a:pt x="204" y="123"/>
                    <a:pt x="194" y="148"/>
                    <a:pt x="175" y="166"/>
                  </a:cubicBezTo>
                  <a:cubicBezTo>
                    <a:pt x="156" y="185"/>
                    <a:pt x="132" y="195"/>
                    <a:pt x="107" y="195"/>
                  </a:cubicBezTo>
                  <a:close/>
                  <a:moveTo>
                    <a:pt x="107" y="17"/>
                  </a:moveTo>
                  <a:cubicBezTo>
                    <a:pt x="107" y="17"/>
                    <a:pt x="106" y="17"/>
                    <a:pt x="106" y="17"/>
                  </a:cubicBezTo>
                  <a:cubicBezTo>
                    <a:pt x="85" y="17"/>
                    <a:pt x="65" y="25"/>
                    <a:pt x="49" y="41"/>
                  </a:cubicBezTo>
                  <a:cubicBezTo>
                    <a:pt x="49" y="41"/>
                    <a:pt x="49" y="41"/>
                    <a:pt x="49" y="41"/>
                  </a:cubicBezTo>
                  <a:cubicBezTo>
                    <a:pt x="18" y="72"/>
                    <a:pt x="18" y="124"/>
                    <a:pt x="50" y="155"/>
                  </a:cubicBezTo>
                  <a:cubicBezTo>
                    <a:pt x="81" y="186"/>
                    <a:pt x="133" y="186"/>
                    <a:pt x="164" y="155"/>
                  </a:cubicBezTo>
                  <a:cubicBezTo>
                    <a:pt x="179" y="139"/>
                    <a:pt x="188" y="119"/>
                    <a:pt x="188" y="97"/>
                  </a:cubicBezTo>
                  <a:cubicBezTo>
                    <a:pt x="188" y="76"/>
                    <a:pt x="179" y="55"/>
                    <a:pt x="164" y="40"/>
                  </a:cubicBezTo>
                  <a:cubicBezTo>
                    <a:pt x="148" y="25"/>
                    <a:pt x="128" y="17"/>
                    <a:pt x="10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3" name="Freeform 129">
              <a:extLst>
                <a:ext uri="{FF2B5EF4-FFF2-40B4-BE49-F238E27FC236}">
                  <a16:creationId xmlns:a16="http://schemas.microsoft.com/office/drawing/2014/main" id="{F173A737-ECC2-4C91-A3EF-E5675F1E4500}"/>
                </a:ext>
              </a:extLst>
            </p:cNvPr>
            <p:cNvSpPr>
              <a:spLocks noEditPoints="1"/>
            </p:cNvSpPr>
            <p:nvPr/>
          </p:nvSpPr>
          <p:spPr bwMode="auto">
            <a:xfrm>
              <a:off x="6489" y="4556"/>
              <a:ext cx="113" cy="101"/>
            </a:xfrm>
            <a:custGeom>
              <a:avLst/>
              <a:gdLst>
                <a:gd name="T0" fmla="*/ 111 w 221"/>
                <a:gd name="T1" fmla="*/ 197 h 197"/>
                <a:gd name="T2" fmla="*/ 65 w 221"/>
                <a:gd name="T3" fmla="*/ 186 h 197"/>
                <a:gd name="T4" fmla="*/ 26 w 221"/>
                <a:gd name="T5" fmla="*/ 54 h 197"/>
                <a:gd name="T6" fmla="*/ 26 w 221"/>
                <a:gd name="T7" fmla="*/ 54 h 197"/>
                <a:gd name="T8" fmla="*/ 83 w 221"/>
                <a:gd name="T9" fmla="*/ 7 h 197"/>
                <a:gd name="T10" fmla="*/ 157 w 221"/>
                <a:gd name="T11" fmla="*/ 15 h 197"/>
                <a:gd name="T12" fmla="*/ 196 w 221"/>
                <a:gd name="T13" fmla="*/ 147 h 197"/>
                <a:gd name="T14" fmla="*/ 111 w 221"/>
                <a:gd name="T15" fmla="*/ 197 h 197"/>
                <a:gd name="T16" fmla="*/ 40 w 221"/>
                <a:gd name="T17" fmla="*/ 62 h 197"/>
                <a:gd name="T18" fmla="*/ 72 w 221"/>
                <a:gd name="T19" fmla="*/ 171 h 197"/>
                <a:gd name="T20" fmla="*/ 182 w 221"/>
                <a:gd name="T21" fmla="*/ 139 h 197"/>
                <a:gd name="T22" fmla="*/ 149 w 221"/>
                <a:gd name="T23" fmla="*/ 29 h 197"/>
                <a:gd name="T24" fmla="*/ 88 w 221"/>
                <a:gd name="T25" fmla="*/ 23 h 197"/>
                <a:gd name="T26" fmla="*/ 40 w 221"/>
                <a:gd name="T27" fmla="*/ 6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197">
                  <a:moveTo>
                    <a:pt x="111" y="197"/>
                  </a:moveTo>
                  <a:cubicBezTo>
                    <a:pt x="95" y="197"/>
                    <a:pt x="79" y="193"/>
                    <a:pt x="65" y="186"/>
                  </a:cubicBezTo>
                  <a:cubicBezTo>
                    <a:pt x="18" y="160"/>
                    <a:pt x="0" y="101"/>
                    <a:pt x="26" y="54"/>
                  </a:cubicBezTo>
                  <a:cubicBezTo>
                    <a:pt x="26" y="54"/>
                    <a:pt x="26" y="54"/>
                    <a:pt x="26" y="54"/>
                  </a:cubicBezTo>
                  <a:cubicBezTo>
                    <a:pt x="38" y="31"/>
                    <a:pt x="58" y="15"/>
                    <a:pt x="83" y="7"/>
                  </a:cubicBezTo>
                  <a:cubicBezTo>
                    <a:pt x="108" y="0"/>
                    <a:pt x="134" y="3"/>
                    <a:pt x="157" y="15"/>
                  </a:cubicBezTo>
                  <a:cubicBezTo>
                    <a:pt x="204" y="41"/>
                    <a:pt x="221" y="100"/>
                    <a:pt x="196" y="147"/>
                  </a:cubicBezTo>
                  <a:cubicBezTo>
                    <a:pt x="178" y="179"/>
                    <a:pt x="145" y="197"/>
                    <a:pt x="111" y="197"/>
                  </a:cubicBezTo>
                  <a:close/>
                  <a:moveTo>
                    <a:pt x="40" y="62"/>
                  </a:moveTo>
                  <a:cubicBezTo>
                    <a:pt x="18" y="101"/>
                    <a:pt x="33" y="150"/>
                    <a:pt x="72" y="171"/>
                  </a:cubicBezTo>
                  <a:cubicBezTo>
                    <a:pt x="111" y="193"/>
                    <a:pt x="161" y="178"/>
                    <a:pt x="182" y="139"/>
                  </a:cubicBezTo>
                  <a:cubicBezTo>
                    <a:pt x="203" y="100"/>
                    <a:pt x="189" y="50"/>
                    <a:pt x="149" y="29"/>
                  </a:cubicBezTo>
                  <a:cubicBezTo>
                    <a:pt x="130" y="19"/>
                    <a:pt x="108" y="17"/>
                    <a:pt x="88" y="23"/>
                  </a:cubicBezTo>
                  <a:cubicBezTo>
                    <a:pt x="67" y="29"/>
                    <a:pt x="50" y="43"/>
                    <a:pt x="40"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4" name="Freeform 130">
              <a:extLst>
                <a:ext uri="{FF2B5EF4-FFF2-40B4-BE49-F238E27FC236}">
                  <a16:creationId xmlns:a16="http://schemas.microsoft.com/office/drawing/2014/main" id="{C812393C-4A04-4EF3-9468-C05E11CF16E9}"/>
                </a:ext>
              </a:extLst>
            </p:cNvPr>
            <p:cNvSpPr>
              <a:spLocks noEditPoints="1"/>
            </p:cNvSpPr>
            <p:nvPr/>
          </p:nvSpPr>
          <p:spPr bwMode="auto">
            <a:xfrm>
              <a:off x="6568" y="4349"/>
              <a:ext cx="105" cy="101"/>
            </a:xfrm>
            <a:custGeom>
              <a:avLst/>
              <a:gdLst>
                <a:gd name="T0" fmla="*/ 106 w 206"/>
                <a:gd name="T1" fmla="*/ 198 h 198"/>
                <a:gd name="T2" fmla="*/ 86 w 206"/>
                <a:gd name="T3" fmla="*/ 195 h 198"/>
                <a:gd name="T4" fmla="*/ 11 w 206"/>
                <a:gd name="T5" fmla="*/ 80 h 198"/>
                <a:gd name="T6" fmla="*/ 11 w 206"/>
                <a:gd name="T7" fmla="*/ 80 h 198"/>
                <a:gd name="T8" fmla="*/ 54 w 206"/>
                <a:gd name="T9" fmla="*/ 19 h 198"/>
                <a:gd name="T10" fmla="*/ 127 w 206"/>
                <a:gd name="T11" fmla="*/ 6 h 198"/>
                <a:gd name="T12" fmla="*/ 188 w 206"/>
                <a:gd name="T13" fmla="*/ 48 h 198"/>
                <a:gd name="T14" fmla="*/ 201 w 206"/>
                <a:gd name="T15" fmla="*/ 121 h 198"/>
                <a:gd name="T16" fmla="*/ 106 w 206"/>
                <a:gd name="T17" fmla="*/ 198 h 198"/>
                <a:gd name="T18" fmla="*/ 106 w 206"/>
                <a:gd name="T19" fmla="*/ 20 h 198"/>
                <a:gd name="T20" fmla="*/ 62 w 206"/>
                <a:gd name="T21" fmla="*/ 33 h 198"/>
                <a:gd name="T22" fmla="*/ 27 w 206"/>
                <a:gd name="T23" fmla="*/ 84 h 198"/>
                <a:gd name="T24" fmla="*/ 27 w 206"/>
                <a:gd name="T25" fmla="*/ 84 h 198"/>
                <a:gd name="T26" fmla="*/ 89 w 206"/>
                <a:gd name="T27" fmla="*/ 180 h 198"/>
                <a:gd name="T28" fmla="*/ 185 w 206"/>
                <a:gd name="T29" fmla="*/ 118 h 198"/>
                <a:gd name="T30" fmla="*/ 174 w 206"/>
                <a:gd name="T31" fmla="*/ 57 h 198"/>
                <a:gd name="T32" fmla="*/ 123 w 206"/>
                <a:gd name="T33" fmla="*/ 21 h 198"/>
                <a:gd name="T34" fmla="*/ 106 w 206"/>
                <a:gd name="T3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98">
                  <a:moveTo>
                    <a:pt x="106" y="198"/>
                  </a:moveTo>
                  <a:cubicBezTo>
                    <a:pt x="99" y="198"/>
                    <a:pt x="93" y="197"/>
                    <a:pt x="86" y="195"/>
                  </a:cubicBezTo>
                  <a:cubicBezTo>
                    <a:pt x="34" y="184"/>
                    <a:pt x="0" y="132"/>
                    <a:pt x="11" y="80"/>
                  </a:cubicBezTo>
                  <a:cubicBezTo>
                    <a:pt x="11" y="80"/>
                    <a:pt x="11" y="80"/>
                    <a:pt x="11" y="80"/>
                  </a:cubicBezTo>
                  <a:cubicBezTo>
                    <a:pt x="17" y="55"/>
                    <a:pt x="32" y="33"/>
                    <a:pt x="54" y="19"/>
                  </a:cubicBezTo>
                  <a:cubicBezTo>
                    <a:pt x="75" y="5"/>
                    <a:pt x="101" y="0"/>
                    <a:pt x="127" y="6"/>
                  </a:cubicBezTo>
                  <a:cubicBezTo>
                    <a:pt x="152" y="11"/>
                    <a:pt x="174" y="26"/>
                    <a:pt x="188" y="48"/>
                  </a:cubicBezTo>
                  <a:cubicBezTo>
                    <a:pt x="202" y="70"/>
                    <a:pt x="206" y="96"/>
                    <a:pt x="201" y="121"/>
                  </a:cubicBezTo>
                  <a:cubicBezTo>
                    <a:pt x="191" y="166"/>
                    <a:pt x="151" y="198"/>
                    <a:pt x="106" y="198"/>
                  </a:cubicBezTo>
                  <a:close/>
                  <a:moveTo>
                    <a:pt x="106" y="20"/>
                  </a:moveTo>
                  <a:cubicBezTo>
                    <a:pt x="91" y="20"/>
                    <a:pt x="76" y="24"/>
                    <a:pt x="62" y="33"/>
                  </a:cubicBezTo>
                  <a:cubicBezTo>
                    <a:pt x="44" y="44"/>
                    <a:pt x="32" y="62"/>
                    <a:pt x="27" y="84"/>
                  </a:cubicBezTo>
                  <a:cubicBezTo>
                    <a:pt x="27" y="84"/>
                    <a:pt x="27" y="84"/>
                    <a:pt x="27" y="84"/>
                  </a:cubicBezTo>
                  <a:cubicBezTo>
                    <a:pt x="18" y="127"/>
                    <a:pt x="46" y="170"/>
                    <a:pt x="89" y="180"/>
                  </a:cubicBezTo>
                  <a:cubicBezTo>
                    <a:pt x="133" y="189"/>
                    <a:pt x="176" y="161"/>
                    <a:pt x="185" y="118"/>
                  </a:cubicBezTo>
                  <a:cubicBezTo>
                    <a:pt x="190" y="96"/>
                    <a:pt x="186" y="75"/>
                    <a:pt x="174" y="57"/>
                  </a:cubicBezTo>
                  <a:cubicBezTo>
                    <a:pt x="162" y="39"/>
                    <a:pt x="144" y="26"/>
                    <a:pt x="123" y="21"/>
                  </a:cubicBezTo>
                  <a:cubicBezTo>
                    <a:pt x="118" y="20"/>
                    <a:pt x="112" y="20"/>
                    <a:pt x="10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5" name="Freeform 131">
              <a:extLst>
                <a:ext uri="{FF2B5EF4-FFF2-40B4-BE49-F238E27FC236}">
                  <a16:creationId xmlns:a16="http://schemas.microsoft.com/office/drawing/2014/main" id="{2447FBB8-844B-4431-B66E-4DE3CC2AB41D}"/>
                </a:ext>
              </a:extLst>
            </p:cNvPr>
            <p:cNvSpPr>
              <a:spLocks noEditPoints="1"/>
            </p:cNvSpPr>
            <p:nvPr/>
          </p:nvSpPr>
          <p:spPr bwMode="auto">
            <a:xfrm>
              <a:off x="6586" y="4130"/>
              <a:ext cx="103" cy="100"/>
            </a:xfrm>
            <a:custGeom>
              <a:avLst/>
              <a:gdLst>
                <a:gd name="T0" fmla="*/ 101 w 201"/>
                <a:gd name="T1" fmla="*/ 195 h 195"/>
                <a:gd name="T2" fmla="*/ 38 w 201"/>
                <a:gd name="T3" fmla="*/ 172 h 195"/>
                <a:gd name="T4" fmla="*/ 4 w 201"/>
                <a:gd name="T5" fmla="*/ 105 h 195"/>
                <a:gd name="T6" fmla="*/ 4 w 201"/>
                <a:gd name="T7" fmla="*/ 105 h 195"/>
                <a:gd name="T8" fmla="*/ 94 w 201"/>
                <a:gd name="T9" fmla="*/ 1 h 195"/>
                <a:gd name="T10" fmla="*/ 164 w 201"/>
                <a:gd name="T11" fmla="*/ 25 h 195"/>
                <a:gd name="T12" fmla="*/ 198 w 201"/>
                <a:gd name="T13" fmla="*/ 91 h 195"/>
                <a:gd name="T14" fmla="*/ 108 w 201"/>
                <a:gd name="T15" fmla="*/ 195 h 195"/>
                <a:gd name="T16" fmla="*/ 101 w 201"/>
                <a:gd name="T17" fmla="*/ 195 h 195"/>
                <a:gd name="T18" fmla="*/ 20 w 201"/>
                <a:gd name="T19" fmla="*/ 104 h 195"/>
                <a:gd name="T20" fmla="*/ 48 w 201"/>
                <a:gd name="T21" fmla="*/ 159 h 195"/>
                <a:gd name="T22" fmla="*/ 107 w 201"/>
                <a:gd name="T23" fmla="*/ 179 h 195"/>
                <a:gd name="T24" fmla="*/ 182 w 201"/>
                <a:gd name="T25" fmla="*/ 92 h 195"/>
                <a:gd name="T26" fmla="*/ 154 w 201"/>
                <a:gd name="T27" fmla="*/ 37 h 195"/>
                <a:gd name="T28" fmla="*/ 95 w 201"/>
                <a:gd name="T29" fmla="*/ 17 h 195"/>
                <a:gd name="T30" fmla="*/ 20 w 201"/>
                <a:gd name="T31" fmla="*/ 10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195">
                  <a:moveTo>
                    <a:pt x="101" y="195"/>
                  </a:moveTo>
                  <a:cubicBezTo>
                    <a:pt x="77" y="195"/>
                    <a:pt x="55" y="187"/>
                    <a:pt x="38" y="172"/>
                  </a:cubicBezTo>
                  <a:cubicBezTo>
                    <a:pt x="18" y="155"/>
                    <a:pt x="6" y="131"/>
                    <a:pt x="4" y="105"/>
                  </a:cubicBezTo>
                  <a:cubicBezTo>
                    <a:pt x="4" y="105"/>
                    <a:pt x="4" y="105"/>
                    <a:pt x="4" y="105"/>
                  </a:cubicBezTo>
                  <a:cubicBezTo>
                    <a:pt x="0" y="52"/>
                    <a:pt x="40" y="5"/>
                    <a:pt x="94" y="1"/>
                  </a:cubicBezTo>
                  <a:cubicBezTo>
                    <a:pt x="120" y="0"/>
                    <a:pt x="145" y="8"/>
                    <a:pt x="164" y="25"/>
                  </a:cubicBezTo>
                  <a:cubicBezTo>
                    <a:pt x="184" y="42"/>
                    <a:pt x="196" y="65"/>
                    <a:pt x="198" y="91"/>
                  </a:cubicBezTo>
                  <a:cubicBezTo>
                    <a:pt x="201" y="144"/>
                    <a:pt x="161" y="191"/>
                    <a:pt x="108" y="195"/>
                  </a:cubicBezTo>
                  <a:cubicBezTo>
                    <a:pt x="106" y="195"/>
                    <a:pt x="103" y="195"/>
                    <a:pt x="101" y="195"/>
                  </a:cubicBezTo>
                  <a:close/>
                  <a:moveTo>
                    <a:pt x="20" y="104"/>
                  </a:moveTo>
                  <a:cubicBezTo>
                    <a:pt x="22" y="126"/>
                    <a:pt x="32" y="145"/>
                    <a:pt x="48" y="159"/>
                  </a:cubicBezTo>
                  <a:cubicBezTo>
                    <a:pt x="64" y="174"/>
                    <a:pt x="85" y="180"/>
                    <a:pt x="107" y="179"/>
                  </a:cubicBezTo>
                  <a:cubicBezTo>
                    <a:pt x="151" y="176"/>
                    <a:pt x="185" y="137"/>
                    <a:pt x="182" y="92"/>
                  </a:cubicBezTo>
                  <a:cubicBezTo>
                    <a:pt x="180" y="71"/>
                    <a:pt x="170" y="51"/>
                    <a:pt x="154" y="37"/>
                  </a:cubicBezTo>
                  <a:cubicBezTo>
                    <a:pt x="137" y="23"/>
                    <a:pt x="116" y="16"/>
                    <a:pt x="95" y="17"/>
                  </a:cubicBezTo>
                  <a:cubicBezTo>
                    <a:pt x="50" y="21"/>
                    <a:pt x="17" y="60"/>
                    <a:pt x="20"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6" name="Freeform 132">
              <a:extLst>
                <a:ext uri="{FF2B5EF4-FFF2-40B4-BE49-F238E27FC236}">
                  <a16:creationId xmlns:a16="http://schemas.microsoft.com/office/drawing/2014/main" id="{069EA5CC-87D9-46BB-AAE5-A598B374931A}"/>
                </a:ext>
              </a:extLst>
            </p:cNvPr>
            <p:cNvSpPr>
              <a:spLocks noEditPoints="1"/>
            </p:cNvSpPr>
            <p:nvPr/>
          </p:nvSpPr>
          <p:spPr bwMode="auto">
            <a:xfrm>
              <a:off x="6534" y="3914"/>
              <a:ext cx="112" cy="101"/>
            </a:xfrm>
            <a:custGeom>
              <a:avLst/>
              <a:gdLst>
                <a:gd name="T0" fmla="*/ 109 w 219"/>
                <a:gd name="T1" fmla="*/ 197 h 197"/>
                <a:gd name="T2" fmla="*/ 69 w 219"/>
                <a:gd name="T3" fmla="*/ 188 h 197"/>
                <a:gd name="T4" fmla="*/ 19 w 219"/>
                <a:gd name="T5" fmla="*/ 134 h 197"/>
                <a:gd name="T6" fmla="*/ 19 w 219"/>
                <a:gd name="T7" fmla="*/ 134 h 197"/>
                <a:gd name="T8" fmla="*/ 75 w 219"/>
                <a:gd name="T9" fmla="*/ 9 h 197"/>
                <a:gd name="T10" fmla="*/ 149 w 219"/>
                <a:gd name="T11" fmla="*/ 11 h 197"/>
                <a:gd name="T12" fmla="*/ 200 w 219"/>
                <a:gd name="T13" fmla="*/ 66 h 197"/>
                <a:gd name="T14" fmla="*/ 143 w 219"/>
                <a:gd name="T15" fmla="*/ 190 h 197"/>
                <a:gd name="T16" fmla="*/ 109 w 219"/>
                <a:gd name="T17" fmla="*/ 197 h 197"/>
                <a:gd name="T18" fmla="*/ 34 w 219"/>
                <a:gd name="T19" fmla="*/ 128 h 197"/>
                <a:gd name="T20" fmla="*/ 76 w 219"/>
                <a:gd name="T21" fmla="*/ 173 h 197"/>
                <a:gd name="T22" fmla="*/ 138 w 219"/>
                <a:gd name="T23" fmla="*/ 175 h 197"/>
                <a:gd name="T24" fmla="*/ 185 w 219"/>
                <a:gd name="T25" fmla="*/ 71 h 197"/>
                <a:gd name="T26" fmla="*/ 143 w 219"/>
                <a:gd name="T27" fmla="*/ 26 h 197"/>
                <a:gd name="T28" fmla="*/ 81 w 219"/>
                <a:gd name="T29" fmla="*/ 24 h 197"/>
                <a:gd name="T30" fmla="*/ 34 w 219"/>
                <a:gd name="T31" fmla="*/ 1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97">
                  <a:moveTo>
                    <a:pt x="109" y="197"/>
                  </a:moveTo>
                  <a:cubicBezTo>
                    <a:pt x="96" y="197"/>
                    <a:pt x="82" y="194"/>
                    <a:pt x="69" y="188"/>
                  </a:cubicBezTo>
                  <a:cubicBezTo>
                    <a:pt x="46" y="177"/>
                    <a:pt x="28" y="158"/>
                    <a:pt x="19" y="134"/>
                  </a:cubicBezTo>
                  <a:cubicBezTo>
                    <a:pt x="19" y="134"/>
                    <a:pt x="19" y="134"/>
                    <a:pt x="19" y="134"/>
                  </a:cubicBezTo>
                  <a:cubicBezTo>
                    <a:pt x="0" y="84"/>
                    <a:pt x="25" y="28"/>
                    <a:pt x="75" y="9"/>
                  </a:cubicBezTo>
                  <a:cubicBezTo>
                    <a:pt x="99" y="0"/>
                    <a:pt x="126" y="1"/>
                    <a:pt x="149" y="11"/>
                  </a:cubicBezTo>
                  <a:cubicBezTo>
                    <a:pt x="173" y="22"/>
                    <a:pt x="191" y="41"/>
                    <a:pt x="200" y="66"/>
                  </a:cubicBezTo>
                  <a:cubicBezTo>
                    <a:pt x="219" y="116"/>
                    <a:pt x="193" y="172"/>
                    <a:pt x="143" y="190"/>
                  </a:cubicBezTo>
                  <a:cubicBezTo>
                    <a:pt x="132" y="195"/>
                    <a:pt x="121" y="197"/>
                    <a:pt x="109" y="197"/>
                  </a:cubicBezTo>
                  <a:close/>
                  <a:moveTo>
                    <a:pt x="34" y="128"/>
                  </a:moveTo>
                  <a:cubicBezTo>
                    <a:pt x="41" y="148"/>
                    <a:pt x="56" y="164"/>
                    <a:pt x="76" y="173"/>
                  </a:cubicBezTo>
                  <a:cubicBezTo>
                    <a:pt x="96" y="182"/>
                    <a:pt x="118" y="183"/>
                    <a:pt x="138" y="175"/>
                  </a:cubicBezTo>
                  <a:cubicBezTo>
                    <a:pt x="180" y="160"/>
                    <a:pt x="201" y="113"/>
                    <a:pt x="185" y="71"/>
                  </a:cubicBezTo>
                  <a:cubicBezTo>
                    <a:pt x="177" y="51"/>
                    <a:pt x="162" y="35"/>
                    <a:pt x="143" y="26"/>
                  </a:cubicBezTo>
                  <a:cubicBezTo>
                    <a:pt x="123" y="17"/>
                    <a:pt x="101" y="16"/>
                    <a:pt x="81" y="24"/>
                  </a:cubicBezTo>
                  <a:cubicBezTo>
                    <a:pt x="39" y="40"/>
                    <a:pt x="18" y="86"/>
                    <a:pt x="34"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7" name="Freeform 133">
              <a:extLst>
                <a:ext uri="{FF2B5EF4-FFF2-40B4-BE49-F238E27FC236}">
                  <a16:creationId xmlns:a16="http://schemas.microsoft.com/office/drawing/2014/main" id="{06D67B72-5B87-4369-8FE2-4D01BF79831D}"/>
                </a:ext>
              </a:extLst>
            </p:cNvPr>
            <p:cNvSpPr>
              <a:spLocks noEditPoints="1"/>
            </p:cNvSpPr>
            <p:nvPr/>
          </p:nvSpPr>
          <p:spPr bwMode="auto">
            <a:xfrm>
              <a:off x="6432" y="3721"/>
              <a:ext cx="108" cy="100"/>
            </a:xfrm>
            <a:custGeom>
              <a:avLst/>
              <a:gdLst>
                <a:gd name="T0" fmla="*/ 100 w 210"/>
                <a:gd name="T1" fmla="*/ 196 h 196"/>
                <a:gd name="T2" fmla="*/ 23 w 210"/>
                <a:gd name="T3" fmla="*/ 158 h 196"/>
                <a:gd name="T4" fmla="*/ 4 w 210"/>
                <a:gd name="T5" fmla="*/ 86 h 196"/>
                <a:gd name="T6" fmla="*/ 42 w 210"/>
                <a:gd name="T7" fmla="*/ 22 h 196"/>
                <a:gd name="T8" fmla="*/ 114 w 210"/>
                <a:gd name="T9" fmla="*/ 3 h 196"/>
                <a:gd name="T10" fmla="*/ 178 w 210"/>
                <a:gd name="T11" fmla="*/ 41 h 196"/>
                <a:gd name="T12" fmla="*/ 158 w 210"/>
                <a:gd name="T13" fmla="*/ 177 h 196"/>
                <a:gd name="T14" fmla="*/ 100 w 210"/>
                <a:gd name="T15" fmla="*/ 196 h 196"/>
                <a:gd name="T16" fmla="*/ 100 w 210"/>
                <a:gd name="T17" fmla="*/ 18 h 196"/>
                <a:gd name="T18" fmla="*/ 51 w 210"/>
                <a:gd name="T19" fmla="*/ 35 h 196"/>
                <a:gd name="T20" fmla="*/ 20 w 210"/>
                <a:gd name="T21" fmla="*/ 88 h 196"/>
                <a:gd name="T22" fmla="*/ 35 w 210"/>
                <a:gd name="T23" fmla="*/ 148 h 196"/>
                <a:gd name="T24" fmla="*/ 35 w 210"/>
                <a:gd name="T25" fmla="*/ 148 h 196"/>
                <a:gd name="T26" fmla="*/ 149 w 210"/>
                <a:gd name="T27" fmla="*/ 164 h 196"/>
                <a:gd name="T28" fmla="*/ 165 w 210"/>
                <a:gd name="T29" fmla="*/ 51 h 196"/>
                <a:gd name="T30" fmla="*/ 111 w 210"/>
                <a:gd name="T31" fmla="*/ 19 h 196"/>
                <a:gd name="T32" fmla="*/ 100 w 210"/>
                <a:gd name="T33" fmla="*/ 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196">
                  <a:moveTo>
                    <a:pt x="100" y="196"/>
                  </a:moveTo>
                  <a:cubicBezTo>
                    <a:pt x="71" y="196"/>
                    <a:pt x="42" y="183"/>
                    <a:pt x="23" y="158"/>
                  </a:cubicBezTo>
                  <a:cubicBezTo>
                    <a:pt x="7" y="137"/>
                    <a:pt x="0" y="111"/>
                    <a:pt x="4" y="86"/>
                  </a:cubicBezTo>
                  <a:cubicBezTo>
                    <a:pt x="8" y="60"/>
                    <a:pt x="21" y="37"/>
                    <a:pt x="42" y="22"/>
                  </a:cubicBezTo>
                  <a:cubicBezTo>
                    <a:pt x="62" y="6"/>
                    <a:pt x="88" y="0"/>
                    <a:pt x="114" y="3"/>
                  </a:cubicBezTo>
                  <a:cubicBezTo>
                    <a:pt x="139" y="7"/>
                    <a:pt x="162" y="20"/>
                    <a:pt x="178" y="41"/>
                  </a:cubicBezTo>
                  <a:cubicBezTo>
                    <a:pt x="210" y="84"/>
                    <a:pt x="201" y="145"/>
                    <a:pt x="158" y="177"/>
                  </a:cubicBezTo>
                  <a:cubicBezTo>
                    <a:pt x="141" y="190"/>
                    <a:pt x="120" y="196"/>
                    <a:pt x="100" y="196"/>
                  </a:cubicBezTo>
                  <a:close/>
                  <a:moveTo>
                    <a:pt x="100" y="18"/>
                  </a:moveTo>
                  <a:cubicBezTo>
                    <a:pt x="82" y="18"/>
                    <a:pt x="66" y="24"/>
                    <a:pt x="51" y="35"/>
                  </a:cubicBezTo>
                  <a:cubicBezTo>
                    <a:pt x="34" y="48"/>
                    <a:pt x="23" y="67"/>
                    <a:pt x="20" y="88"/>
                  </a:cubicBezTo>
                  <a:cubicBezTo>
                    <a:pt x="17" y="109"/>
                    <a:pt x="22" y="131"/>
                    <a:pt x="35" y="148"/>
                  </a:cubicBezTo>
                  <a:cubicBezTo>
                    <a:pt x="35" y="148"/>
                    <a:pt x="35" y="148"/>
                    <a:pt x="35" y="148"/>
                  </a:cubicBezTo>
                  <a:cubicBezTo>
                    <a:pt x="62" y="184"/>
                    <a:pt x="113" y="191"/>
                    <a:pt x="149" y="164"/>
                  </a:cubicBezTo>
                  <a:cubicBezTo>
                    <a:pt x="184" y="137"/>
                    <a:pt x="192" y="86"/>
                    <a:pt x="165" y="51"/>
                  </a:cubicBezTo>
                  <a:cubicBezTo>
                    <a:pt x="152" y="33"/>
                    <a:pt x="133" y="22"/>
                    <a:pt x="111" y="19"/>
                  </a:cubicBezTo>
                  <a:cubicBezTo>
                    <a:pt x="108" y="19"/>
                    <a:pt x="104" y="18"/>
                    <a:pt x="10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8" name="Freeform 134">
              <a:extLst>
                <a:ext uri="{FF2B5EF4-FFF2-40B4-BE49-F238E27FC236}">
                  <a16:creationId xmlns:a16="http://schemas.microsoft.com/office/drawing/2014/main" id="{F61D69CE-12A1-4025-94BA-F2E9B7A7ECF7}"/>
                </a:ext>
              </a:extLst>
            </p:cNvPr>
            <p:cNvSpPr>
              <a:spLocks noEditPoints="1"/>
            </p:cNvSpPr>
            <p:nvPr/>
          </p:nvSpPr>
          <p:spPr bwMode="auto">
            <a:xfrm>
              <a:off x="6271" y="3565"/>
              <a:ext cx="113" cy="101"/>
            </a:xfrm>
            <a:custGeom>
              <a:avLst/>
              <a:gdLst>
                <a:gd name="T0" fmla="*/ 110 w 220"/>
                <a:gd name="T1" fmla="*/ 197 h 197"/>
                <a:gd name="T2" fmla="*/ 52 w 220"/>
                <a:gd name="T3" fmla="*/ 177 h 197"/>
                <a:gd name="T4" fmla="*/ 52 w 220"/>
                <a:gd name="T5" fmla="*/ 177 h 197"/>
                <a:gd name="T6" fmla="*/ 32 w 220"/>
                <a:gd name="T7" fmla="*/ 42 h 197"/>
                <a:gd name="T8" fmla="*/ 96 w 220"/>
                <a:gd name="T9" fmla="*/ 4 h 197"/>
                <a:gd name="T10" fmla="*/ 168 w 220"/>
                <a:gd name="T11" fmla="*/ 22 h 197"/>
                <a:gd name="T12" fmla="*/ 188 w 220"/>
                <a:gd name="T13" fmla="*/ 158 h 197"/>
                <a:gd name="T14" fmla="*/ 110 w 220"/>
                <a:gd name="T15" fmla="*/ 197 h 197"/>
                <a:gd name="T16" fmla="*/ 62 w 220"/>
                <a:gd name="T17" fmla="*/ 165 h 197"/>
                <a:gd name="T18" fmla="*/ 175 w 220"/>
                <a:gd name="T19" fmla="*/ 148 h 197"/>
                <a:gd name="T20" fmla="*/ 158 w 220"/>
                <a:gd name="T21" fmla="*/ 35 h 197"/>
                <a:gd name="T22" fmla="*/ 98 w 220"/>
                <a:gd name="T23" fmla="*/ 20 h 197"/>
                <a:gd name="T24" fmla="*/ 45 w 220"/>
                <a:gd name="T25" fmla="*/ 51 h 197"/>
                <a:gd name="T26" fmla="*/ 62 w 220"/>
                <a:gd name="T27"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197">
                  <a:moveTo>
                    <a:pt x="110" y="197"/>
                  </a:moveTo>
                  <a:cubicBezTo>
                    <a:pt x="90" y="197"/>
                    <a:pt x="69" y="190"/>
                    <a:pt x="52" y="177"/>
                  </a:cubicBezTo>
                  <a:cubicBezTo>
                    <a:pt x="52" y="177"/>
                    <a:pt x="52" y="177"/>
                    <a:pt x="52" y="177"/>
                  </a:cubicBezTo>
                  <a:cubicBezTo>
                    <a:pt x="9" y="146"/>
                    <a:pt x="0" y="85"/>
                    <a:pt x="32" y="42"/>
                  </a:cubicBezTo>
                  <a:cubicBezTo>
                    <a:pt x="48" y="21"/>
                    <a:pt x="70" y="8"/>
                    <a:pt x="96" y="4"/>
                  </a:cubicBezTo>
                  <a:cubicBezTo>
                    <a:pt x="121" y="0"/>
                    <a:pt x="147" y="6"/>
                    <a:pt x="168" y="22"/>
                  </a:cubicBezTo>
                  <a:cubicBezTo>
                    <a:pt x="211" y="54"/>
                    <a:pt x="220" y="115"/>
                    <a:pt x="188" y="158"/>
                  </a:cubicBezTo>
                  <a:cubicBezTo>
                    <a:pt x="169" y="183"/>
                    <a:pt x="139" y="197"/>
                    <a:pt x="110" y="197"/>
                  </a:cubicBezTo>
                  <a:close/>
                  <a:moveTo>
                    <a:pt x="62" y="165"/>
                  </a:moveTo>
                  <a:cubicBezTo>
                    <a:pt x="97" y="191"/>
                    <a:pt x="148" y="184"/>
                    <a:pt x="175" y="148"/>
                  </a:cubicBezTo>
                  <a:cubicBezTo>
                    <a:pt x="201" y="112"/>
                    <a:pt x="194" y="61"/>
                    <a:pt x="158" y="35"/>
                  </a:cubicBezTo>
                  <a:cubicBezTo>
                    <a:pt x="141" y="22"/>
                    <a:pt x="120" y="16"/>
                    <a:pt x="98" y="20"/>
                  </a:cubicBezTo>
                  <a:cubicBezTo>
                    <a:pt x="77" y="23"/>
                    <a:pt x="58" y="34"/>
                    <a:pt x="45" y="51"/>
                  </a:cubicBezTo>
                  <a:cubicBezTo>
                    <a:pt x="18" y="87"/>
                    <a:pt x="26" y="138"/>
                    <a:pt x="62"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69" name="Freeform 135">
              <a:extLst>
                <a:ext uri="{FF2B5EF4-FFF2-40B4-BE49-F238E27FC236}">
                  <a16:creationId xmlns:a16="http://schemas.microsoft.com/office/drawing/2014/main" id="{70C4E8EC-FE7E-4BBF-8E2B-EF72B322AD71}"/>
                </a:ext>
              </a:extLst>
            </p:cNvPr>
            <p:cNvSpPr>
              <a:spLocks noEditPoints="1"/>
            </p:cNvSpPr>
            <p:nvPr/>
          </p:nvSpPr>
          <p:spPr bwMode="auto">
            <a:xfrm>
              <a:off x="6082" y="3455"/>
              <a:ext cx="102" cy="105"/>
            </a:xfrm>
            <a:custGeom>
              <a:avLst/>
              <a:gdLst>
                <a:gd name="T0" fmla="*/ 100 w 199"/>
                <a:gd name="T1" fmla="*/ 206 h 206"/>
                <a:gd name="T2" fmla="*/ 66 w 199"/>
                <a:gd name="T3" fmla="*/ 200 h 206"/>
                <a:gd name="T4" fmla="*/ 66 w 199"/>
                <a:gd name="T5" fmla="*/ 200 h 206"/>
                <a:gd name="T6" fmla="*/ 11 w 199"/>
                <a:gd name="T7" fmla="*/ 150 h 206"/>
                <a:gd name="T8" fmla="*/ 9 w 199"/>
                <a:gd name="T9" fmla="*/ 76 h 206"/>
                <a:gd name="T10" fmla="*/ 133 w 199"/>
                <a:gd name="T11" fmla="*/ 18 h 206"/>
                <a:gd name="T12" fmla="*/ 188 w 199"/>
                <a:gd name="T13" fmla="*/ 69 h 206"/>
                <a:gd name="T14" fmla="*/ 190 w 199"/>
                <a:gd name="T15" fmla="*/ 143 h 206"/>
                <a:gd name="T16" fmla="*/ 140 w 199"/>
                <a:gd name="T17" fmla="*/ 197 h 206"/>
                <a:gd name="T18" fmla="*/ 100 w 199"/>
                <a:gd name="T19" fmla="*/ 206 h 206"/>
                <a:gd name="T20" fmla="*/ 71 w 199"/>
                <a:gd name="T21" fmla="*/ 185 h 206"/>
                <a:gd name="T22" fmla="*/ 175 w 199"/>
                <a:gd name="T23" fmla="*/ 137 h 206"/>
                <a:gd name="T24" fmla="*/ 173 w 199"/>
                <a:gd name="T25" fmla="*/ 76 h 206"/>
                <a:gd name="T26" fmla="*/ 128 w 199"/>
                <a:gd name="T27" fmla="*/ 33 h 206"/>
                <a:gd name="T28" fmla="*/ 24 w 199"/>
                <a:gd name="T29" fmla="*/ 81 h 206"/>
                <a:gd name="T30" fmla="*/ 26 w 199"/>
                <a:gd name="T31" fmla="*/ 143 h 206"/>
                <a:gd name="T32" fmla="*/ 71 w 199"/>
                <a:gd name="T33" fmla="*/ 18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9" h="206">
                  <a:moveTo>
                    <a:pt x="100" y="206"/>
                  </a:moveTo>
                  <a:cubicBezTo>
                    <a:pt x="88" y="206"/>
                    <a:pt x="77" y="204"/>
                    <a:pt x="66" y="200"/>
                  </a:cubicBezTo>
                  <a:cubicBezTo>
                    <a:pt x="66" y="200"/>
                    <a:pt x="66" y="200"/>
                    <a:pt x="66" y="200"/>
                  </a:cubicBezTo>
                  <a:cubicBezTo>
                    <a:pt x="42" y="191"/>
                    <a:pt x="22" y="173"/>
                    <a:pt x="11" y="150"/>
                  </a:cubicBezTo>
                  <a:cubicBezTo>
                    <a:pt x="1" y="126"/>
                    <a:pt x="0" y="100"/>
                    <a:pt x="9" y="76"/>
                  </a:cubicBezTo>
                  <a:cubicBezTo>
                    <a:pt x="27" y="26"/>
                    <a:pt x="83" y="0"/>
                    <a:pt x="133" y="18"/>
                  </a:cubicBezTo>
                  <a:cubicBezTo>
                    <a:pt x="157" y="27"/>
                    <a:pt x="177" y="45"/>
                    <a:pt x="188" y="69"/>
                  </a:cubicBezTo>
                  <a:cubicBezTo>
                    <a:pt x="198" y="92"/>
                    <a:pt x="199" y="119"/>
                    <a:pt x="190" y="143"/>
                  </a:cubicBezTo>
                  <a:cubicBezTo>
                    <a:pt x="181" y="167"/>
                    <a:pt x="164" y="187"/>
                    <a:pt x="140" y="197"/>
                  </a:cubicBezTo>
                  <a:cubicBezTo>
                    <a:pt x="127" y="203"/>
                    <a:pt x="113" y="206"/>
                    <a:pt x="100" y="206"/>
                  </a:cubicBezTo>
                  <a:close/>
                  <a:moveTo>
                    <a:pt x="71" y="185"/>
                  </a:moveTo>
                  <a:cubicBezTo>
                    <a:pt x="113" y="201"/>
                    <a:pt x="160" y="179"/>
                    <a:pt x="175" y="137"/>
                  </a:cubicBezTo>
                  <a:cubicBezTo>
                    <a:pt x="183" y="117"/>
                    <a:pt x="182" y="95"/>
                    <a:pt x="173" y="76"/>
                  </a:cubicBezTo>
                  <a:cubicBezTo>
                    <a:pt x="164" y="56"/>
                    <a:pt x="148" y="41"/>
                    <a:pt x="128" y="33"/>
                  </a:cubicBezTo>
                  <a:cubicBezTo>
                    <a:pt x="86" y="18"/>
                    <a:pt x="39" y="39"/>
                    <a:pt x="24" y="81"/>
                  </a:cubicBezTo>
                  <a:cubicBezTo>
                    <a:pt x="16" y="102"/>
                    <a:pt x="17" y="123"/>
                    <a:pt x="26" y="143"/>
                  </a:cubicBezTo>
                  <a:cubicBezTo>
                    <a:pt x="35" y="163"/>
                    <a:pt x="51" y="178"/>
                    <a:pt x="71"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0" name="Freeform 136">
              <a:extLst>
                <a:ext uri="{FF2B5EF4-FFF2-40B4-BE49-F238E27FC236}">
                  <a16:creationId xmlns:a16="http://schemas.microsoft.com/office/drawing/2014/main" id="{D06B37F7-4DA5-4ED1-BFAC-3488283AA3F1}"/>
                </a:ext>
              </a:extLst>
            </p:cNvPr>
            <p:cNvSpPr>
              <a:spLocks noEditPoints="1"/>
            </p:cNvSpPr>
            <p:nvPr/>
          </p:nvSpPr>
          <p:spPr bwMode="auto">
            <a:xfrm>
              <a:off x="5837" y="3606"/>
              <a:ext cx="101" cy="100"/>
            </a:xfrm>
            <a:custGeom>
              <a:avLst/>
              <a:gdLst>
                <a:gd name="T0" fmla="*/ 99 w 197"/>
                <a:gd name="T1" fmla="*/ 196 h 196"/>
                <a:gd name="T2" fmla="*/ 95 w 197"/>
                <a:gd name="T3" fmla="*/ 196 h 196"/>
                <a:gd name="T4" fmla="*/ 95 w 197"/>
                <a:gd name="T5" fmla="*/ 196 h 196"/>
                <a:gd name="T6" fmla="*/ 2 w 197"/>
                <a:gd name="T7" fmla="*/ 95 h 196"/>
                <a:gd name="T8" fmla="*/ 103 w 197"/>
                <a:gd name="T9" fmla="*/ 2 h 196"/>
                <a:gd name="T10" fmla="*/ 170 w 197"/>
                <a:gd name="T11" fmla="*/ 34 h 196"/>
                <a:gd name="T12" fmla="*/ 196 w 197"/>
                <a:gd name="T13" fmla="*/ 103 h 196"/>
                <a:gd name="T14" fmla="*/ 99 w 197"/>
                <a:gd name="T15" fmla="*/ 196 h 196"/>
                <a:gd name="T16" fmla="*/ 95 w 197"/>
                <a:gd name="T17" fmla="*/ 180 h 196"/>
                <a:gd name="T18" fmla="*/ 180 w 197"/>
                <a:gd name="T19" fmla="*/ 103 h 196"/>
                <a:gd name="T20" fmla="*/ 158 w 197"/>
                <a:gd name="T21" fmla="*/ 44 h 196"/>
                <a:gd name="T22" fmla="*/ 102 w 197"/>
                <a:gd name="T23" fmla="*/ 18 h 196"/>
                <a:gd name="T24" fmla="*/ 18 w 197"/>
                <a:gd name="T25" fmla="*/ 96 h 196"/>
                <a:gd name="T26" fmla="*/ 95 w 197"/>
                <a:gd name="T27" fmla="*/ 18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196">
                  <a:moveTo>
                    <a:pt x="99" y="196"/>
                  </a:moveTo>
                  <a:cubicBezTo>
                    <a:pt x="97" y="196"/>
                    <a:pt x="96" y="196"/>
                    <a:pt x="95" y="196"/>
                  </a:cubicBezTo>
                  <a:cubicBezTo>
                    <a:pt x="95" y="196"/>
                    <a:pt x="95" y="196"/>
                    <a:pt x="95" y="196"/>
                  </a:cubicBezTo>
                  <a:cubicBezTo>
                    <a:pt x="41" y="194"/>
                    <a:pt x="0" y="149"/>
                    <a:pt x="2" y="95"/>
                  </a:cubicBezTo>
                  <a:cubicBezTo>
                    <a:pt x="4" y="42"/>
                    <a:pt x="49" y="0"/>
                    <a:pt x="103" y="2"/>
                  </a:cubicBezTo>
                  <a:cubicBezTo>
                    <a:pt x="129" y="4"/>
                    <a:pt x="153" y="15"/>
                    <a:pt x="170" y="34"/>
                  </a:cubicBezTo>
                  <a:cubicBezTo>
                    <a:pt x="188" y="53"/>
                    <a:pt x="197" y="77"/>
                    <a:pt x="196" y="103"/>
                  </a:cubicBezTo>
                  <a:cubicBezTo>
                    <a:pt x="194" y="155"/>
                    <a:pt x="150" y="196"/>
                    <a:pt x="99" y="196"/>
                  </a:cubicBezTo>
                  <a:close/>
                  <a:moveTo>
                    <a:pt x="95" y="180"/>
                  </a:moveTo>
                  <a:cubicBezTo>
                    <a:pt x="140" y="182"/>
                    <a:pt x="178" y="147"/>
                    <a:pt x="180" y="103"/>
                  </a:cubicBezTo>
                  <a:cubicBezTo>
                    <a:pt x="181" y="81"/>
                    <a:pt x="173" y="60"/>
                    <a:pt x="158" y="44"/>
                  </a:cubicBezTo>
                  <a:cubicBezTo>
                    <a:pt x="144" y="29"/>
                    <a:pt x="124" y="19"/>
                    <a:pt x="102" y="18"/>
                  </a:cubicBezTo>
                  <a:cubicBezTo>
                    <a:pt x="57" y="17"/>
                    <a:pt x="20" y="51"/>
                    <a:pt x="18" y="96"/>
                  </a:cubicBezTo>
                  <a:cubicBezTo>
                    <a:pt x="16" y="141"/>
                    <a:pt x="51" y="178"/>
                    <a:pt x="95"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1" name="Freeform 137">
              <a:extLst>
                <a:ext uri="{FF2B5EF4-FFF2-40B4-BE49-F238E27FC236}">
                  <a16:creationId xmlns:a16="http://schemas.microsoft.com/office/drawing/2014/main" id="{012D7633-5DFB-4182-B841-7A78F12702B2}"/>
                </a:ext>
              </a:extLst>
            </p:cNvPr>
            <p:cNvSpPr>
              <a:spLocks noEditPoints="1"/>
            </p:cNvSpPr>
            <p:nvPr/>
          </p:nvSpPr>
          <p:spPr bwMode="auto">
            <a:xfrm>
              <a:off x="5608" y="3641"/>
              <a:ext cx="107" cy="101"/>
            </a:xfrm>
            <a:custGeom>
              <a:avLst/>
              <a:gdLst>
                <a:gd name="T0" fmla="*/ 109 w 209"/>
                <a:gd name="T1" fmla="*/ 197 h 197"/>
                <a:gd name="T2" fmla="*/ 69 w 209"/>
                <a:gd name="T3" fmla="*/ 188 h 197"/>
                <a:gd name="T4" fmla="*/ 19 w 209"/>
                <a:gd name="T5" fmla="*/ 133 h 197"/>
                <a:gd name="T6" fmla="*/ 76 w 209"/>
                <a:gd name="T7" fmla="*/ 9 h 197"/>
                <a:gd name="T8" fmla="*/ 150 w 209"/>
                <a:gd name="T9" fmla="*/ 12 h 197"/>
                <a:gd name="T10" fmla="*/ 201 w 209"/>
                <a:gd name="T11" fmla="*/ 66 h 197"/>
                <a:gd name="T12" fmla="*/ 197 w 209"/>
                <a:gd name="T13" fmla="*/ 141 h 197"/>
                <a:gd name="T14" fmla="*/ 143 w 209"/>
                <a:gd name="T15" fmla="*/ 191 h 197"/>
                <a:gd name="T16" fmla="*/ 143 w 209"/>
                <a:gd name="T17" fmla="*/ 191 h 197"/>
                <a:gd name="T18" fmla="*/ 109 w 209"/>
                <a:gd name="T19" fmla="*/ 197 h 197"/>
                <a:gd name="T20" fmla="*/ 110 w 209"/>
                <a:gd name="T21" fmla="*/ 19 h 197"/>
                <a:gd name="T22" fmla="*/ 82 w 209"/>
                <a:gd name="T23" fmla="*/ 24 h 197"/>
                <a:gd name="T24" fmla="*/ 34 w 209"/>
                <a:gd name="T25" fmla="*/ 128 h 197"/>
                <a:gd name="T26" fmla="*/ 76 w 209"/>
                <a:gd name="T27" fmla="*/ 173 h 197"/>
                <a:gd name="T28" fmla="*/ 137 w 209"/>
                <a:gd name="T29" fmla="*/ 176 h 197"/>
                <a:gd name="T30" fmla="*/ 137 w 209"/>
                <a:gd name="T31" fmla="*/ 176 h 197"/>
                <a:gd name="T32" fmla="*/ 183 w 209"/>
                <a:gd name="T33" fmla="*/ 134 h 197"/>
                <a:gd name="T34" fmla="*/ 185 w 209"/>
                <a:gd name="T35" fmla="*/ 72 h 197"/>
                <a:gd name="T36" fmla="*/ 144 w 209"/>
                <a:gd name="T37" fmla="*/ 26 h 197"/>
                <a:gd name="T38" fmla="*/ 110 w 209"/>
                <a:gd name="T3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197">
                  <a:moveTo>
                    <a:pt x="109" y="197"/>
                  </a:moveTo>
                  <a:cubicBezTo>
                    <a:pt x="96" y="197"/>
                    <a:pt x="82" y="194"/>
                    <a:pt x="69" y="188"/>
                  </a:cubicBezTo>
                  <a:cubicBezTo>
                    <a:pt x="45" y="177"/>
                    <a:pt x="27" y="158"/>
                    <a:pt x="19" y="133"/>
                  </a:cubicBezTo>
                  <a:cubicBezTo>
                    <a:pt x="0" y="83"/>
                    <a:pt x="26" y="27"/>
                    <a:pt x="76" y="9"/>
                  </a:cubicBezTo>
                  <a:cubicBezTo>
                    <a:pt x="100" y="0"/>
                    <a:pt x="127" y="1"/>
                    <a:pt x="150" y="12"/>
                  </a:cubicBezTo>
                  <a:cubicBezTo>
                    <a:pt x="174" y="23"/>
                    <a:pt x="192" y="42"/>
                    <a:pt x="201" y="66"/>
                  </a:cubicBezTo>
                  <a:cubicBezTo>
                    <a:pt x="209" y="91"/>
                    <a:pt x="208" y="117"/>
                    <a:pt x="197" y="141"/>
                  </a:cubicBezTo>
                  <a:cubicBezTo>
                    <a:pt x="187" y="164"/>
                    <a:pt x="167" y="182"/>
                    <a:pt x="143" y="191"/>
                  </a:cubicBezTo>
                  <a:cubicBezTo>
                    <a:pt x="143" y="191"/>
                    <a:pt x="143" y="191"/>
                    <a:pt x="143" y="191"/>
                  </a:cubicBezTo>
                  <a:cubicBezTo>
                    <a:pt x="132" y="195"/>
                    <a:pt x="121" y="197"/>
                    <a:pt x="109" y="197"/>
                  </a:cubicBezTo>
                  <a:close/>
                  <a:moveTo>
                    <a:pt x="110" y="19"/>
                  </a:moveTo>
                  <a:cubicBezTo>
                    <a:pt x="100" y="19"/>
                    <a:pt x="91" y="21"/>
                    <a:pt x="82" y="24"/>
                  </a:cubicBezTo>
                  <a:cubicBezTo>
                    <a:pt x="40" y="39"/>
                    <a:pt x="18" y="86"/>
                    <a:pt x="34" y="128"/>
                  </a:cubicBezTo>
                  <a:cubicBezTo>
                    <a:pt x="41" y="148"/>
                    <a:pt x="56" y="164"/>
                    <a:pt x="76" y="173"/>
                  </a:cubicBezTo>
                  <a:cubicBezTo>
                    <a:pt x="95" y="182"/>
                    <a:pt x="117" y="183"/>
                    <a:pt x="137" y="176"/>
                  </a:cubicBezTo>
                  <a:cubicBezTo>
                    <a:pt x="137" y="176"/>
                    <a:pt x="137" y="176"/>
                    <a:pt x="137" y="176"/>
                  </a:cubicBezTo>
                  <a:cubicBezTo>
                    <a:pt x="158" y="168"/>
                    <a:pt x="174" y="154"/>
                    <a:pt x="183" y="134"/>
                  </a:cubicBezTo>
                  <a:cubicBezTo>
                    <a:pt x="192" y="114"/>
                    <a:pt x="193" y="92"/>
                    <a:pt x="185" y="72"/>
                  </a:cubicBezTo>
                  <a:cubicBezTo>
                    <a:pt x="178" y="52"/>
                    <a:pt x="163" y="36"/>
                    <a:pt x="144" y="26"/>
                  </a:cubicBezTo>
                  <a:cubicBezTo>
                    <a:pt x="133" y="21"/>
                    <a:pt x="121" y="19"/>
                    <a:pt x="11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2" name="Freeform 138">
              <a:extLst>
                <a:ext uri="{FF2B5EF4-FFF2-40B4-BE49-F238E27FC236}">
                  <a16:creationId xmlns:a16="http://schemas.microsoft.com/office/drawing/2014/main" id="{FB488C18-1BB2-47F7-8240-9CC7FB200961}"/>
                </a:ext>
              </a:extLst>
            </p:cNvPr>
            <p:cNvSpPr>
              <a:spLocks noEditPoints="1"/>
            </p:cNvSpPr>
            <p:nvPr/>
          </p:nvSpPr>
          <p:spPr bwMode="auto">
            <a:xfrm>
              <a:off x="5420" y="3760"/>
              <a:ext cx="101" cy="100"/>
            </a:xfrm>
            <a:custGeom>
              <a:avLst/>
              <a:gdLst>
                <a:gd name="T0" fmla="*/ 98 w 196"/>
                <a:gd name="T1" fmla="*/ 194 h 194"/>
                <a:gd name="T2" fmla="*/ 26 w 196"/>
                <a:gd name="T3" fmla="*/ 163 h 194"/>
                <a:gd name="T4" fmla="*/ 1 w 196"/>
                <a:gd name="T5" fmla="*/ 94 h 194"/>
                <a:gd name="T6" fmla="*/ 32 w 196"/>
                <a:gd name="T7" fmla="*/ 26 h 194"/>
                <a:gd name="T8" fmla="*/ 102 w 196"/>
                <a:gd name="T9" fmla="*/ 1 h 194"/>
                <a:gd name="T10" fmla="*/ 169 w 196"/>
                <a:gd name="T11" fmla="*/ 32 h 194"/>
                <a:gd name="T12" fmla="*/ 195 w 196"/>
                <a:gd name="T13" fmla="*/ 102 h 194"/>
                <a:gd name="T14" fmla="*/ 163 w 196"/>
                <a:gd name="T15" fmla="*/ 169 h 194"/>
                <a:gd name="T16" fmla="*/ 98 w 196"/>
                <a:gd name="T17" fmla="*/ 194 h 194"/>
                <a:gd name="T18" fmla="*/ 98 w 196"/>
                <a:gd name="T19" fmla="*/ 17 h 194"/>
                <a:gd name="T20" fmla="*/ 43 w 196"/>
                <a:gd name="T21" fmla="*/ 38 h 194"/>
                <a:gd name="T22" fmla="*/ 17 w 196"/>
                <a:gd name="T23" fmla="*/ 94 h 194"/>
                <a:gd name="T24" fmla="*/ 38 w 196"/>
                <a:gd name="T25" fmla="*/ 152 h 194"/>
                <a:gd name="T26" fmla="*/ 153 w 196"/>
                <a:gd name="T27" fmla="*/ 157 h 194"/>
                <a:gd name="T28" fmla="*/ 153 w 196"/>
                <a:gd name="T29" fmla="*/ 157 h 194"/>
                <a:gd name="T30" fmla="*/ 179 w 196"/>
                <a:gd name="T31" fmla="*/ 101 h 194"/>
                <a:gd name="T32" fmla="*/ 157 w 196"/>
                <a:gd name="T33" fmla="*/ 43 h 194"/>
                <a:gd name="T34" fmla="*/ 101 w 196"/>
                <a:gd name="T35" fmla="*/ 17 h 194"/>
                <a:gd name="T36" fmla="*/ 98 w 196"/>
                <a:gd name="T37" fmla="*/ 1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94">
                  <a:moveTo>
                    <a:pt x="98" y="194"/>
                  </a:moveTo>
                  <a:cubicBezTo>
                    <a:pt x="72" y="194"/>
                    <a:pt x="46" y="184"/>
                    <a:pt x="26" y="163"/>
                  </a:cubicBezTo>
                  <a:cubicBezTo>
                    <a:pt x="9" y="144"/>
                    <a:pt x="0" y="119"/>
                    <a:pt x="1" y="94"/>
                  </a:cubicBezTo>
                  <a:cubicBezTo>
                    <a:pt x="2" y="68"/>
                    <a:pt x="13" y="44"/>
                    <a:pt x="32" y="26"/>
                  </a:cubicBezTo>
                  <a:cubicBezTo>
                    <a:pt x="51" y="9"/>
                    <a:pt x="76" y="0"/>
                    <a:pt x="102" y="1"/>
                  </a:cubicBezTo>
                  <a:cubicBezTo>
                    <a:pt x="128" y="2"/>
                    <a:pt x="152" y="13"/>
                    <a:pt x="169" y="32"/>
                  </a:cubicBezTo>
                  <a:cubicBezTo>
                    <a:pt x="187" y="51"/>
                    <a:pt x="196" y="76"/>
                    <a:pt x="195" y="102"/>
                  </a:cubicBezTo>
                  <a:cubicBezTo>
                    <a:pt x="194" y="127"/>
                    <a:pt x="182" y="151"/>
                    <a:pt x="163" y="169"/>
                  </a:cubicBezTo>
                  <a:cubicBezTo>
                    <a:pt x="145" y="186"/>
                    <a:pt x="121" y="194"/>
                    <a:pt x="98" y="194"/>
                  </a:cubicBezTo>
                  <a:close/>
                  <a:moveTo>
                    <a:pt x="98" y="17"/>
                  </a:moveTo>
                  <a:cubicBezTo>
                    <a:pt x="77" y="17"/>
                    <a:pt x="58" y="24"/>
                    <a:pt x="43" y="38"/>
                  </a:cubicBezTo>
                  <a:cubicBezTo>
                    <a:pt x="27" y="53"/>
                    <a:pt x="18" y="73"/>
                    <a:pt x="17" y="94"/>
                  </a:cubicBezTo>
                  <a:cubicBezTo>
                    <a:pt x="16" y="116"/>
                    <a:pt x="24" y="137"/>
                    <a:pt x="38" y="152"/>
                  </a:cubicBezTo>
                  <a:cubicBezTo>
                    <a:pt x="68" y="185"/>
                    <a:pt x="120" y="187"/>
                    <a:pt x="153" y="157"/>
                  </a:cubicBezTo>
                  <a:cubicBezTo>
                    <a:pt x="153" y="157"/>
                    <a:pt x="153" y="157"/>
                    <a:pt x="153" y="157"/>
                  </a:cubicBezTo>
                  <a:cubicBezTo>
                    <a:pt x="169" y="142"/>
                    <a:pt x="178" y="122"/>
                    <a:pt x="179" y="101"/>
                  </a:cubicBezTo>
                  <a:cubicBezTo>
                    <a:pt x="180" y="79"/>
                    <a:pt x="172" y="59"/>
                    <a:pt x="157" y="43"/>
                  </a:cubicBezTo>
                  <a:cubicBezTo>
                    <a:pt x="143" y="27"/>
                    <a:pt x="123" y="18"/>
                    <a:pt x="101" y="17"/>
                  </a:cubicBezTo>
                  <a:cubicBezTo>
                    <a:pt x="100" y="17"/>
                    <a:pt x="99" y="17"/>
                    <a:pt x="9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3" name="Freeform 139">
              <a:extLst>
                <a:ext uri="{FF2B5EF4-FFF2-40B4-BE49-F238E27FC236}">
                  <a16:creationId xmlns:a16="http://schemas.microsoft.com/office/drawing/2014/main" id="{2A70CCED-E92D-4FC1-BAB7-4DED599625F8}"/>
                </a:ext>
              </a:extLst>
            </p:cNvPr>
            <p:cNvSpPr>
              <a:spLocks noEditPoints="1"/>
            </p:cNvSpPr>
            <p:nvPr/>
          </p:nvSpPr>
          <p:spPr bwMode="auto">
            <a:xfrm>
              <a:off x="5286" y="3937"/>
              <a:ext cx="102" cy="106"/>
            </a:xfrm>
            <a:custGeom>
              <a:avLst/>
              <a:gdLst>
                <a:gd name="T0" fmla="*/ 100 w 200"/>
                <a:gd name="T1" fmla="*/ 207 h 207"/>
                <a:gd name="T2" fmla="*/ 59 w 200"/>
                <a:gd name="T3" fmla="*/ 198 h 207"/>
                <a:gd name="T4" fmla="*/ 9 w 200"/>
                <a:gd name="T5" fmla="*/ 144 h 207"/>
                <a:gd name="T6" fmla="*/ 12 w 200"/>
                <a:gd name="T7" fmla="*/ 70 h 207"/>
                <a:gd name="T8" fmla="*/ 141 w 200"/>
                <a:gd name="T9" fmla="*/ 22 h 207"/>
                <a:gd name="T10" fmla="*/ 191 w 200"/>
                <a:gd name="T11" fmla="*/ 77 h 207"/>
                <a:gd name="T12" fmla="*/ 188 w 200"/>
                <a:gd name="T13" fmla="*/ 151 h 207"/>
                <a:gd name="T14" fmla="*/ 133 w 200"/>
                <a:gd name="T15" fmla="*/ 201 h 207"/>
                <a:gd name="T16" fmla="*/ 100 w 200"/>
                <a:gd name="T17" fmla="*/ 207 h 207"/>
                <a:gd name="T18" fmla="*/ 100 w 200"/>
                <a:gd name="T19" fmla="*/ 29 h 207"/>
                <a:gd name="T20" fmla="*/ 27 w 200"/>
                <a:gd name="T21" fmla="*/ 76 h 207"/>
                <a:gd name="T22" fmla="*/ 24 w 200"/>
                <a:gd name="T23" fmla="*/ 138 h 207"/>
                <a:gd name="T24" fmla="*/ 66 w 200"/>
                <a:gd name="T25" fmla="*/ 184 h 207"/>
                <a:gd name="T26" fmla="*/ 128 w 200"/>
                <a:gd name="T27" fmla="*/ 186 h 207"/>
                <a:gd name="T28" fmla="*/ 173 w 200"/>
                <a:gd name="T29" fmla="*/ 144 h 207"/>
                <a:gd name="T30" fmla="*/ 173 w 200"/>
                <a:gd name="T31" fmla="*/ 144 h 207"/>
                <a:gd name="T32" fmla="*/ 176 w 200"/>
                <a:gd name="T33" fmla="*/ 82 h 207"/>
                <a:gd name="T34" fmla="*/ 134 w 200"/>
                <a:gd name="T35" fmla="*/ 37 h 207"/>
                <a:gd name="T36" fmla="*/ 100 w 200"/>
                <a:gd name="T37" fmla="*/ 2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207">
                  <a:moveTo>
                    <a:pt x="100" y="207"/>
                  </a:moveTo>
                  <a:cubicBezTo>
                    <a:pt x="86" y="207"/>
                    <a:pt x="72" y="204"/>
                    <a:pt x="59" y="198"/>
                  </a:cubicBezTo>
                  <a:cubicBezTo>
                    <a:pt x="36" y="187"/>
                    <a:pt x="18" y="168"/>
                    <a:pt x="9" y="144"/>
                  </a:cubicBezTo>
                  <a:cubicBezTo>
                    <a:pt x="0" y="119"/>
                    <a:pt x="1" y="93"/>
                    <a:pt x="12" y="70"/>
                  </a:cubicBezTo>
                  <a:cubicBezTo>
                    <a:pt x="35" y="21"/>
                    <a:pt x="92" y="0"/>
                    <a:pt x="141" y="22"/>
                  </a:cubicBezTo>
                  <a:cubicBezTo>
                    <a:pt x="164" y="33"/>
                    <a:pt x="182" y="53"/>
                    <a:pt x="191" y="77"/>
                  </a:cubicBezTo>
                  <a:cubicBezTo>
                    <a:pt x="200" y="101"/>
                    <a:pt x="199" y="127"/>
                    <a:pt x="188" y="151"/>
                  </a:cubicBezTo>
                  <a:cubicBezTo>
                    <a:pt x="177" y="174"/>
                    <a:pt x="158" y="192"/>
                    <a:pt x="133" y="201"/>
                  </a:cubicBezTo>
                  <a:cubicBezTo>
                    <a:pt x="123" y="205"/>
                    <a:pt x="111" y="207"/>
                    <a:pt x="100" y="207"/>
                  </a:cubicBezTo>
                  <a:close/>
                  <a:moveTo>
                    <a:pt x="100" y="29"/>
                  </a:moveTo>
                  <a:cubicBezTo>
                    <a:pt x="70" y="29"/>
                    <a:pt x="40" y="47"/>
                    <a:pt x="27" y="76"/>
                  </a:cubicBezTo>
                  <a:cubicBezTo>
                    <a:pt x="18" y="96"/>
                    <a:pt x="17" y="118"/>
                    <a:pt x="24" y="138"/>
                  </a:cubicBezTo>
                  <a:cubicBezTo>
                    <a:pt x="32" y="158"/>
                    <a:pt x="46" y="175"/>
                    <a:pt x="66" y="184"/>
                  </a:cubicBezTo>
                  <a:cubicBezTo>
                    <a:pt x="86" y="193"/>
                    <a:pt x="108" y="194"/>
                    <a:pt x="128" y="186"/>
                  </a:cubicBezTo>
                  <a:cubicBezTo>
                    <a:pt x="148" y="179"/>
                    <a:pt x="164" y="164"/>
                    <a:pt x="173" y="144"/>
                  </a:cubicBezTo>
                  <a:cubicBezTo>
                    <a:pt x="173" y="144"/>
                    <a:pt x="173" y="144"/>
                    <a:pt x="173" y="144"/>
                  </a:cubicBezTo>
                  <a:cubicBezTo>
                    <a:pt x="183" y="125"/>
                    <a:pt x="183" y="103"/>
                    <a:pt x="176" y="82"/>
                  </a:cubicBezTo>
                  <a:cubicBezTo>
                    <a:pt x="169" y="62"/>
                    <a:pt x="154" y="46"/>
                    <a:pt x="134" y="37"/>
                  </a:cubicBezTo>
                  <a:cubicBezTo>
                    <a:pt x="123" y="32"/>
                    <a:pt x="112" y="29"/>
                    <a:pt x="10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4" name="Freeform 140">
              <a:extLst>
                <a:ext uri="{FF2B5EF4-FFF2-40B4-BE49-F238E27FC236}">
                  <a16:creationId xmlns:a16="http://schemas.microsoft.com/office/drawing/2014/main" id="{AD59A91B-85D3-4D84-AC3B-493711EEB3F2}"/>
                </a:ext>
              </a:extLst>
            </p:cNvPr>
            <p:cNvSpPr>
              <a:spLocks noEditPoints="1"/>
            </p:cNvSpPr>
            <p:nvPr/>
          </p:nvSpPr>
          <p:spPr bwMode="auto">
            <a:xfrm>
              <a:off x="5233" y="4164"/>
              <a:ext cx="101" cy="99"/>
            </a:xfrm>
            <a:custGeom>
              <a:avLst/>
              <a:gdLst>
                <a:gd name="T0" fmla="*/ 99 w 198"/>
                <a:gd name="T1" fmla="*/ 194 h 194"/>
                <a:gd name="T2" fmla="*/ 95 w 198"/>
                <a:gd name="T3" fmla="*/ 194 h 194"/>
                <a:gd name="T4" fmla="*/ 2 w 198"/>
                <a:gd name="T5" fmla="*/ 94 h 194"/>
                <a:gd name="T6" fmla="*/ 33 w 198"/>
                <a:gd name="T7" fmla="*/ 26 h 194"/>
                <a:gd name="T8" fmla="*/ 103 w 198"/>
                <a:gd name="T9" fmla="*/ 1 h 194"/>
                <a:gd name="T10" fmla="*/ 196 w 198"/>
                <a:gd name="T11" fmla="*/ 101 h 194"/>
                <a:gd name="T12" fmla="*/ 196 w 198"/>
                <a:gd name="T13" fmla="*/ 101 h 194"/>
                <a:gd name="T14" fmla="*/ 99 w 198"/>
                <a:gd name="T15" fmla="*/ 194 h 194"/>
                <a:gd name="T16" fmla="*/ 99 w 198"/>
                <a:gd name="T17" fmla="*/ 17 h 194"/>
                <a:gd name="T18" fmla="*/ 44 w 198"/>
                <a:gd name="T19" fmla="*/ 38 h 194"/>
                <a:gd name="T20" fmla="*/ 18 w 198"/>
                <a:gd name="T21" fmla="*/ 94 h 194"/>
                <a:gd name="T22" fmla="*/ 96 w 198"/>
                <a:gd name="T23" fmla="*/ 178 h 194"/>
                <a:gd name="T24" fmla="*/ 180 w 198"/>
                <a:gd name="T25" fmla="*/ 101 h 194"/>
                <a:gd name="T26" fmla="*/ 102 w 198"/>
                <a:gd name="T27" fmla="*/ 17 h 194"/>
                <a:gd name="T28" fmla="*/ 99 w 198"/>
                <a:gd name="T29" fmla="*/ 1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94">
                  <a:moveTo>
                    <a:pt x="99" y="194"/>
                  </a:moveTo>
                  <a:cubicBezTo>
                    <a:pt x="98" y="194"/>
                    <a:pt x="96" y="194"/>
                    <a:pt x="95" y="194"/>
                  </a:cubicBezTo>
                  <a:cubicBezTo>
                    <a:pt x="42" y="192"/>
                    <a:pt x="0" y="147"/>
                    <a:pt x="2" y="94"/>
                  </a:cubicBezTo>
                  <a:cubicBezTo>
                    <a:pt x="3" y="68"/>
                    <a:pt x="14" y="44"/>
                    <a:pt x="33" y="26"/>
                  </a:cubicBezTo>
                  <a:cubicBezTo>
                    <a:pt x="52" y="9"/>
                    <a:pt x="77" y="0"/>
                    <a:pt x="103" y="1"/>
                  </a:cubicBezTo>
                  <a:cubicBezTo>
                    <a:pt x="156" y="3"/>
                    <a:pt x="198" y="48"/>
                    <a:pt x="196" y="101"/>
                  </a:cubicBezTo>
                  <a:cubicBezTo>
                    <a:pt x="196" y="101"/>
                    <a:pt x="196" y="101"/>
                    <a:pt x="196" y="101"/>
                  </a:cubicBezTo>
                  <a:cubicBezTo>
                    <a:pt x="194" y="153"/>
                    <a:pt x="151" y="194"/>
                    <a:pt x="99" y="194"/>
                  </a:cubicBezTo>
                  <a:close/>
                  <a:moveTo>
                    <a:pt x="99" y="17"/>
                  </a:moveTo>
                  <a:cubicBezTo>
                    <a:pt x="79" y="17"/>
                    <a:pt x="59" y="24"/>
                    <a:pt x="44" y="38"/>
                  </a:cubicBezTo>
                  <a:cubicBezTo>
                    <a:pt x="28" y="53"/>
                    <a:pt x="19" y="73"/>
                    <a:pt x="18" y="94"/>
                  </a:cubicBezTo>
                  <a:cubicBezTo>
                    <a:pt x="16" y="139"/>
                    <a:pt x="51" y="177"/>
                    <a:pt x="96" y="178"/>
                  </a:cubicBezTo>
                  <a:cubicBezTo>
                    <a:pt x="140" y="180"/>
                    <a:pt x="178" y="145"/>
                    <a:pt x="180" y="101"/>
                  </a:cubicBezTo>
                  <a:cubicBezTo>
                    <a:pt x="182" y="56"/>
                    <a:pt x="147" y="18"/>
                    <a:pt x="102" y="17"/>
                  </a:cubicBezTo>
                  <a:cubicBezTo>
                    <a:pt x="101" y="17"/>
                    <a:pt x="100" y="17"/>
                    <a:pt x="9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5" name="Freeform 141">
              <a:extLst>
                <a:ext uri="{FF2B5EF4-FFF2-40B4-BE49-F238E27FC236}">
                  <a16:creationId xmlns:a16="http://schemas.microsoft.com/office/drawing/2014/main" id="{9672036F-64F2-4872-8023-5B0480F54266}"/>
                </a:ext>
              </a:extLst>
            </p:cNvPr>
            <p:cNvSpPr>
              <a:spLocks noEditPoints="1"/>
            </p:cNvSpPr>
            <p:nvPr/>
          </p:nvSpPr>
          <p:spPr bwMode="auto">
            <a:xfrm>
              <a:off x="5263" y="4387"/>
              <a:ext cx="107" cy="101"/>
            </a:xfrm>
            <a:custGeom>
              <a:avLst/>
              <a:gdLst>
                <a:gd name="T0" fmla="*/ 110 w 210"/>
                <a:gd name="T1" fmla="*/ 197 h 197"/>
                <a:gd name="T2" fmla="*/ 69 w 210"/>
                <a:gd name="T3" fmla="*/ 188 h 197"/>
                <a:gd name="T4" fmla="*/ 19 w 210"/>
                <a:gd name="T5" fmla="*/ 133 h 197"/>
                <a:gd name="T6" fmla="*/ 76 w 210"/>
                <a:gd name="T7" fmla="*/ 9 h 197"/>
                <a:gd name="T8" fmla="*/ 150 w 210"/>
                <a:gd name="T9" fmla="*/ 12 h 197"/>
                <a:gd name="T10" fmla="*/ 201 w 210"/>
                <a:gd name="T11" fmla="*/ 66 h 197"/>
                <a:gd name="T12" fmla="*/ 198 w 210"/>
                <a:gd name="T13" fmla="*/ 140 h 197"/>
                <a:gd name="T14" fmla="*/ 143 w 210"/>
                <a:gd name="T15" fmla="*/ 191 h 197"/>
                <a:gd name="T16" fmla="*/ 110 w 210"/>
                <a:gd name="T17" fmla="*/ 197 h 197"/>
                <a:gd name="T18" fmla="*/ 110 w 210"/>
                <a:gd name="T19" fmla="*/ 19 h 197"/>
                <a:gd name="T20" fmla="*/ 82 w 210"/>
                <a:gd name="T21" fmla="*/ 24 h 197"/>
                <a:gd name="T22" fmla="*/ 36 w 210"/>
                <a:gd name="T23" fmla="*/ 66 h 197"/>
                <a:gd name="T24" fmla="*/ 34 w 210"/>
                <a:gd name="T25" fmla="*/ 128 h 197"/>
                <a:gd name="T26" fmla="*/ 76 w 210"/>
                <a:gd name="T27" fmla="*/ 173 h 197"/>
                <a:gd name="T28" fmla="*/ 138 w 210"/>
                <a:gd name="T29" fmla="*/ 176 h 197"/>
                <a:gd name="T30" fmla="*/ 183 w 210"/>
                <a:gd name="T31" fmla="*/ 134 h 197"/>
                <a:gd name="T32" fmla="*/ 186 w 210"/>
                <a:gd name="T33" fmla="*/ 72 h 197"/>
                <a:gd name="T34" fmla="*/ 144 w 210"/>
                <a:gd name="T35" fmla="*/ 26 h 197"/>
                <a:gd name="T36" fmla="*/ 110 w 210"/>
                <a:gd name="T37"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197">
                  <a:moveTo>
                    <a:pt x="110" y="197"/>
                  </a:moveTo>
                  <a:cubicBezTo>
                    <a:pt x="96" y="197"/>
                    <a:pt x="82" y="194"/>
                    <a:pt x="69" y="188"/>
                  </a:cubicBezTo>
                  <a:cubicBezTo>
                    <a:pt x="45" y="177"/>
                    <a:pt x="28" y="157"/>
                    <a:pt x="19" y="133"/>
                  </a:cubicBezTo>
                  <a:cubicBezTo>
                    <a:pt x="0" y="83"/>
                    <a:pt x="26" y="27"/>
                    <a:pt x="76" y="9"/>
                  </a:cubicBezTo>
                  <a:cubicBezTo>
                    <a:pt x="101" y="0"/>
                    <a:pt x="127" y="1"/>
                    <a:pt x="150" y="12"/>
                  </a:cubicBezTo>
                  <a:cubicBezTo>
                    <a:pt x="174" y="23"/>
                    <a:pt x="192" y="42"/>
                    <a:pt x="201" y="66"/>
                  </a:cubicBezTo>
                  <a:cubicBezTo>
                    <a:pt x="210" y="91"/>
                    <a:pt x="208" y="117"/>
                    <a:pt x="198" y="140"/>
                  </a:cubicBezTo>
                  <a:cubicBezTo>
                    <a:pt x="187" y="164"/>
                    <a:pt x="167" y="182"/>
                    <a:pt x="143" y="191"/>
                  </a:cubicBezTo>
                  <a:cubicBezTo>
                    <a:pt x="132" y="195"/>
                    <a:pt x="121" y="197"/>
                    <a:pt x="110" y="197"/>
                  </a:cubicBezTo>
                  <a:close/>
                  <a:moveTo>
                    <a:pt x="110" y="19"/>
                  </a:moveTo>
                  <a:cubicBezTo>
                    <a:pt x="100" y="19"/>
                    <a:pt x="91" y="20"/>
                    <a:pt x="82" y="24"/>
                  </a:cubicBezTo>
                  <a:cubicBezTo>
                    <a:pt x="61" y="31"/>
                    <a:pt x="45" y="46"/>
                    <a:pt x="36" y="66"/>
                  </a:cubicBezTo>
                  <a:cubicBezTo>
                    <a:pt x="27" y="85"/>
                    <a:pt x="26" y="107"/>
                    <a:pt x="34" y="128"/>
                  </a:cubicBezTo>
                  <a:cubicBezTo>
                    <a:pt x="41" y="148"/>
                    <a:pt x="56" y="164"/>
                    <a:pt x="76" y="173"/>
                  </a:cubicBezTo>
                  <a:cubicBezTo>
                    <a:pt x="95" y="182"/>
                    <a:pt x="117" y="183"/>
                    <a:pt x="138" y="176"/>
                  </a:cubicBezTo>
                  <a:cubicBezTo>
                    <a:pt x="158" y="168"/>
                    <a:pt x="174" y="153"/>
                    <a:pt x="183" y="134"/>
                  </a:cubicBezTo>
                  <a:cubicBezTo>
                    <a:pt x="192" y="114"/>
                    <a:pt x="193" y="92"/>
                    <a:pt x="186" y="72"/>
                  </a:cubicBezTo>
                  <a:cubicBezTo>
                    <a:pt x="178" y="52"/>
                    <a:pt x="163" y="35"/>
                    <a:pt x="144" y="26"/>
                  </a:cubicBezTo>
                  <a:cubicBezTo>
                    <a:pt x="133" y="21"/>
                    <a:pt x="121" y="19"/>
                    <a:pt x="11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6" name="Freeform 142">
              <a:extLst>
                <a:ext uri="{FF2B5EF4-FFF2-40B4-BE49-F238E27FC236}">
                  <a16:creationId xmlns:a16="http://schemas.microsoft.com/office/drawing/2014/main" id="{EE7151E3-C400-4D8D-BEE5-3FB2306D80A0}"/>
                </a:ext>
              </a:extLst>
            </p:cNvPr>
            <p:cNvSpPr>
              <a:spLocks noEditPoints="1"/>
            </p:cNvSpPr>
            <p:nvPr/>
          </p:nvSpPr>
          <p:spPr bwMode="auto">
            <a:xfrm>
              <a:off x="5382" y="4576"/>
              <a:ext cx="110" cy="105"/>
            </a:xfrm>
            <a:custGeom>
              <a:avLst/>
              <a:gdLst>
                <a:gd name="T0" fmla="*/ 107 w 215"/>
                <a:gd name="T1" fmla="*/ 204 h 204"/>
                <a:gd name="T2" fmla="*/ 36 w 215"/>
                <a:gd name="T3" fmla="*/ 173 h 204"/>
                <a:gd name="T4" fmla="*/ 42 w 215"/>
                <a:gd name="T5" fmla="*/ 36 h 204"/>
                <a:gd name="T6" fmla="*/ 179 w 215"/>
                <a:gd name="T7" fmla="*/ 42 h 204"/>
                <a:gd name="T8" fmla="*/ 179 w 215"/>
                <a:gd name="T9" fmla="*/ 42 h 204"/>
                <a:gd name="T10" fmla="*/ 173 w 215"/>
                <a:gd name="T11" fmla="*/ 179 h 204"/>
                <a:gd name="T12" fmla="*/ 107 w 215"/>
                <a:gd name="T13" fmla="*/ 204 h 204"/>
                <a:gd name="T14" fmla="*/ 107 w 215"/>
                <a:gd name="T15" fmla="*/ 27 h 204"/>
                <a:gd name="T16" fmla="*/ 52 w 215"/>
                <a:gd name="T17" fmla="*/ 48 h 204"/>
                <a:gd name="T18" fmla="*/ 48 w 215"/>
                <a:gd name="T19" fmla="*/ 162 h 204"/>
                <a:gd name="T20" fmla="*/ 162 w 215"/>
                <a:gd name="T21" fmla="*/ 167 h 204"/>
                <a:gd name="T22" fmla="*/ 167 w 215"/>
                <a:gd name="T23" fmla="*/ 53 h 204"/>
                <a:gd name="T24" fmla="*/ 107 w 215"/>
                <a:gd name="T25" fmla="*/ 2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204">
                  <a:moveTo>
                    <a:pt x="107" y="204"/>
                  </a:moveTo>
                  <a:cubicBezTo>
                    <a:pt x="81" y="204"/>
                    <a:pt x="55" y="194"/>
                    <a:pt x="36" y="173"/>
                  </a:cubicBezTo>
                  <a:cubicBezTo>
                    <a:pt x="0" y="134"/>
                    <a:pt x="2" y="72"/>
                    <a:pt x="42" y="36"/>
                  </a:cubicBezTo>
                  <a:cubicBezTo>
                    <a:pt x="81" y="0"/>
                    <a:pt x="142" y="2"/>
                    <a:pt x="179" y="42"/>
                  </a:cubicBezTo>
                  <a:cubicBezTo>
                    <a:pt x="179" y="42"/>
                    <a:pt x="179" y="42"/>
                    <a:pt x="179" y="42"/>
                  </a:cubicBezTo>
                  <a:cubicBezTo>
                    <a:pt x="215" y="81"/>
                    <a:pt x="212" y="143"/>
                    <a:pt x="173" y="179"/>
                  </a:cubicBezTo>
                  <a:cubicBezTo>
                    <a:pt x="154" y="196"/>
                    <a:pt x="131" y="204"/>
                    <a:pt x="107" y="204"/>
                  </a:cubicBezTo>
                  <a:close/>
                  <a:moveTo>
                    <a:pt x="107" y="27"/>
                  </a:moveTo>
                  <a:cubicBezTo>
                    <a:pt x="88" y="27"/>
                    <a:pt x="68" y="34"/>
                    <a:pt x="52" y="48"/>
                  </a:cubicBezTo>
                  <a:cubicBezTo>
                    <a:pt x="20" y="78"/>
                    <a:pt x="18" y="130"/>
                    <a:pt x="48" y="162"/>
                  </a:cubicBezTo>
                  <a:cubicBezTo>
                    <a:pt x="78" y="195"/>
                    <a:pt x="129" y="197"/>
                    <a:pt x="162" y="167"/>
                  </a:cubicBezTo>
                  <a:cubicBezTo>
                    <a:pt x="195" y="137"/>
                    <a:pt x="197" y="85"/>
                    <a:pt x="167" y="53"/>
                  </a:cubicBezTo>
                  <a:cubicBezTo>
                    <a:pt x="151" y="35"/>
                    <a:pt x="129" y="27"/>
                    <a:pt x="10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7" name="Freeform 143">
              <a:extLst>
                <a:ext uri="{FF2B5EF4-FFF2-40B4-BE49-F238E27FC236}">
                  <a16:creationId xmlns:a16="http://schemas.microsoft.com/office/drawing/2014/main" id="{D181A8F9-9D0E-48E9-986F-574B2D953180}"/>
                </a:ext>
              </a:extLst>
            </p:cNvPr>
            <p:cNvSpPr>
              <a:spLocks noEditPoints="1"/>
            </p:cNvSpPr>
            <p:nvPr/>
          </p:nvSpPr>
          <p:spPr bwMode="auto">
            <a:xfrm>
              <a:off x="5569" y="4709"/>
              <a:ext cx="108" cy="106"/>
            </a:xfrm>
            <a:custGeom>
              <a:avLst/>
              <a:gdLst>
                <a:gd name="T0" fmla="*/ 100 w 210"/>
                <a:gd name="T1" fmla="*/ 207 h 207"/>
                <a:gd name="T2" fmla="*/ 59 w 210"/>
                <a:gd name="T3" fmla="*/ 198 h 207"/>
                <a:gd name="T4" fmla="*/ 9 w 210"/>
                <a:gd name="T5" fmla="*/ 144 h 207"/>
                <a:gd name="T6" fmla="*/ 12 w 210"/>
                <a:gd name="T7" fmla="*/ 69 h 207"/>
                <a:gd name="T8" fmla="*/ 141 w 210"/>
                <a:gd name="T9" fmla="*/ 22 h 207"/>
                <a:gd name="T10" fmla="*/ 141 w 210"/>
                <a:gd name="T11" fmla="*/ 22 h 207"/>
                <a:gd name="T12" fmla="*/ 188 w 210"/>
                <a:gd name="T13" fmla="*/ 151 h 207"/>
                <a:gd name="T14" fmla="*/ 133 w 210"/>
                <a:gd name="T15" fmla="*/ 201 h 207"/>
                <a:gd name="T16" fmla="*/ 100 w 210"/>
                <a:gd name="T17" fmla="*/ 207 h 207"/>
                <a:gd name="T18" fmla="*/ 100 w 210"/>
                <a:gd name="T19" fmla="*/ 29 h 207"/>
                <a:gd name="T20" fmla="*/ 27 w 210"/>
                <a:gd name="T21" fmla="*/ 76 h 207"/>
                <a:gd name="T22" fmla="*/ 24 w 210"/>
                <a:gd name="T23" fmla="*/ 138 h 207"/>
                <a:gd name="T24" fmla="*/ 66 w 210"/>
                <a:gd name="T25" fmla="*/ 184 h 207"/>
                <a:gd name="T26" fmla="*/ 128 w 210"/>
                <a:gd name="T27" fmla="*/ 186 h 207"/>
                <a:gd name="T28" fmla="*/ 173 w 210"/>
                <a:gd name="T29" fmla="*/ 144 h 207"/>
                <a:gd name="T30" fmla="*/ 134 w 210"/>
                <a:gd name="T31" fmla="*/ 37 h 207"/>
                <a:gd name="T32" fmla="*/ 100 w 210"/>
                <a:gd name="T33" fmla="*/ 2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207">
                  <a:moveTo>
                    <a:pt x="100" y="207"/>
                  </a:moveTo>
                  <a:cubicBezTo>
                    <a:pt x="86" y="207"/>
                    <a:pt x="72" y="204"/>
                    <a:pt x="59" y="198"/>
                  </a:cubicBezTo>
                  <a:cubicBezTo>
                    <a:pt x="36" y="187"/>
                    <a:pt x="18" y="168"/>
                    <a:pt x="9" y="144"/>
                  </a:cubicBezTo>
                  <a:cubicBezTo>
                    <a:pt x="0" y="119"/>
                    <a:pt x="1" y="93"/>
                    <a:pt x="12" y="69"/>
                  </a:cubicBezTo>
                  <a:cubicBezTo>
                    <a:pt x="34" y="21"/>
                    <a:pt x="92" y="0"/>
                    <a:pt x="141" y="22"/>
                  </a:cubicBezTo>
                  <a:cubicBezTo>
                    <a:pt x="141" y="22"/>
                    <a:pt x="141" y="22"/>
                    <a:pt x="141" y="22"/>
                  </a:cubicBezTo>
                  <a:cubicBezTo>
                    <a:pt x="189" y="45"/>
                    <a:pt x="210" y="102"/>
                    <a:pt x="188" y="151"/>
                  </a:cubicBezTo>
                  <a:cubicBezTo>
                    <a:pt x="177" y="174"/>
                    <a:pt x="158" y="192"/>
                    <a:pt x="133" y="201"/>
                  </a:cubicBezTo>
                  <a:cubicBezTo>
                    <a:pt x="122" y="205"/>
                    <a:pt x="111" y="207"/>
                    <a:pt x="100" y="207"/>
                  </a:cubicBezTo>
                  <a:close/>
                  <a:moveTo>
                    <a:pt x="100" y="29"/>
                  </a:moveTo>
                  <a:cubicBezTo>
                    <a:pt x="69" y="29"/>
                    <a:pt x="40" y="47"/>
                    <a:pt x="27" y="76"/>
                  </a:cubicBezTo>
                  <a:cubicBezTo>
                    <a:pt x="17" y="96"/>
                    <a:pt x="17" y="118"/>
                    <a:pt x="24" y="138"/>
                  </a:cubicBezTo>
                  <a:cubicBezTo>
                    <a:pt x="31" y="158"/>
                    <a:pt x="46" y="175"/>
                    <a:pt x="66" y="184"/>
                  </a:cubicBezTo>
                  <a:cubicBezTo>
                    <a:pt x="86" y="193"/>
                    <a:pt x="108" y="194"/>
                    <a:pt x="128" y="186"/>
                  </a:cubicBezTo>
                  <a:cubicBezTo>
                    <a:pt x="148" y="179"/>
                    <a:pt x="164" y="164"/>
                    <a:pt x="173" y="144"/>
                  </a:cubicBezTo>
                  <a:cubicBezTo>
                    <a:pt x="192" y="104"/>
                    <a:pt x="174" y="56"/>
                    <a:pt x="134" y="37"/>
                  </a:cubicBezTo>
                  <a:cubicBezTo>
                    <a:pt x="123" y="32"/>
                    <a:pt x="111" y="29"/>
                    <a:pt x="10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8" name="Freeform 144">
              <a:extLst>
                <a:ext uri="{FF2B5EF4-FFF2-40B4-BE49-F238E27FC236}">
                  <a16:creationId xmlns:a16="http://schemas.microsoft.com/office/drawing/2014/main" id="{68270FDF-99C9-4BC0-988F-5E1279205593}"/>
                </a:ext>
              </a:extLst>
            </p:cNvPr>
            <p:cNvSpPr>
              <a:spLocks noEditPoints="1"/>
            </p:cNvSpPr>
            <p:nvPr/>
          </p:nvSpPr>
          <p:spPr bwMode="auto">
            <a:xfrm>
              <a:off x="5790" y="4768"/>
              <a:ext cx="101" cy="100"/>
            </a:xfrm>
            <a:custGeom>
              <a:avLst/>
              <a:gdLst>
                <a:gd name="T0" fmla="*/ 98 w 197"/>
                <a:gd name="T1" fmla="*/ 196 h 196"/>
                <a:gd name="T2" fmla="*/ 94 w 197"/>
                <a:gd name="T3" fmla="*/ 196 h 196"/>
                <a:gd name="T4" fmla="*/ 27 w 197"/>
                <a:gd name="T5" fmla="*/ 165 h 196"/>
                <a:gd name="T6" fmla="*/ 1 w 197"/>
                <a:gd name="T7" fmla="*/ 95 h 196"/>
                <a:gd name="T8" fmla="*/ 102 w 197"/>
                <a:gd name="T9" fmla="*/ 2 h 196"/>
                <a:gd name="T10" fmla="*/ 102 w 197"/>
                <a:gd name="T11" fmla="*/ 2 h 196"/>
                <a:gd name="T12" fmla="*/ 195 w 197"/>
                <a:gd name="T13" fmla="*/ 103 h 196"/>
                <a:gd name="T14" fmla="*/ 164 w 197"/>
                <a:gd name="T15" fmla="*/ 170 h 196"/>
                <a:gd name="T16" fmla="*/ 98 w 197"/>
                <a:gd name="T17" fmla="*/ 196 h 196"/>
                <a:gd name="T18" fmla="*/ 98 w 197"/>
                <a:gd name="T19" fmla="*/ 18 h 196"/>
                <a:gd name="T20" fmla="*/ 43 w 197"/>
                <a:gd name="T21" fmla="*/ 40 h 196"/>
                <a:gd name="T22" fmla="*/ 17 w 197"/>
                <a:gd name="T23" fmla="*/ 96 h 196"/>
                <a:gd name="T24" fmla="*/ 39 w 197"/>
                <a:gd name="T25" fmla="*/ 154 h 196"/>
                <a:gd name="T26" fmla="*/ 95 w 197"/>
                <a:gd name="T27" fmla="*/ 180 h 196"/>
                <a:gd name="T28" fmla="*/ 153 w 197"/>
                <a:gd name="T29" fmla="*/ 159 h 196"/>
                <a:gd name="T30" fmla="*/ 179 w 197"/>
                <a:gd name="T31" fmla="*/ 103 h 196"/>
                <a:gd name="T32" fmla="*/ 101 w 197"/>
                <a:gd name="T33" fmla="*/ 18 h 196"/>
                <a:gd name="T34" fmla="*/ 98 w 197"/>
                <a:gd name="T35" fmla="*/ 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7" h="196">
                  <a:moveTo>
                    <a:pt x="98" y="196"/>
                  </a:moveTo>
                  <a:cubicBezTo>
                    <a:pt x="97" y="196"/>
                    <a:pt x="96" y="196"/>
                    <a:pt x="94" y="196"/>
                  </a:cubicBezTo>
                  <a:cubicBezTo>
                    <a:pt x="68" y="195"/>
                    <a:pt x="44" y="184"/>
                    <a:pt x="27" y="165"/>
                  </a:cubicBezTo>
                  <a:cubicBezTo>
                    <a:pt x="9" y="146"/>
                    <a:pt x="0" y="121"/>
                    <a:pt x="1" y="95"/>
                  </a:cubicBezTo>
                  <a:cubicBezTo>
                    <a:pt x="3" y="42"/>
                    <a:pt x="49" y="0"/>
                    <a:pt x="102" y="2"/>
                  </a:cubicBezTo>
                  <a:cubicBezTo>
                    <a:pt x="102" y="2"/>
                    <a:pt x="102" y="2"/>
                    <a:pt x="102" y="2"/>
                  </a:cubicBezTo>
                  <a:cubicBezTo>
                    <a:pt x="156" y="5"/>
                    <a:pt x="197" y="50"/>
                    <a:pt x="195" y="103"/>
                  </a:cubicBezTo>
                  <a:cubicBezTo>
                    <a:pt x="194" y="129"/>
                    <a:pt x="183" y="153"/>
                    <a:pt x="164" y="170"/>
                  </a:cubicBezTo>
                  <a:cubicBezTo>
                    <a:pt x="146" y="187"/>
                    <a:pt x="123" y="196"/>
                    <a:pt x="98" y="196"/>
                  </a:cubicBezTo>
                  <a:close/>
                  <a:moveTo>
                    <a:pt x="98" y="18"/>
                  </a:moveTo>
                  <a:cubicBezTo>
                    <a:pt x="78" y="18"/>
                    <a:pt x="58" y="26"/>
                    <a:pt x="43" y="40"/>
                  </a:cubicBezTo>
                  <a:cubicBezTo>
                    <a:pt x="27" y="54"/>
                    <a:pt x="18" y="74"/>
                    <a:pt x="17" y="96"/>
                  </a:cubicBezTo>
                  <a:cubicBezTo>
                    <a:pt x="16" y="117"/>
                    <a:pt x="24" y="138"/>
                    <a:pt x="39" y="154"/>
                  </a:cubicBezTo>
                  <a:cubicBezTo>
                    <a:pt x="53" y="170"/>
                    <a:pt x="73" y="179"/>
                    <a:pt x="95" y="180"/>
                  </a:cubicBezTo>
                  <a:cubicBezTo>
                    <a:pt x="116" y="181"/>
                    <a:pt x="137" y="173"/>
                    <a:pt x="153" y="159"/>
                  </a:cubicBezTo>
                  <a:cubicBezTo>
                    <a:pt x="169" y="144"/>
                    <a:pt x="178" y="124"/>
                    <a:pt x="179" y="103"/>
                  </a:cubicBezTo>
                  <a:cubicBezTo>
                    <a:pt x="181" y="58"/>
                    <a:pt x="146" y="20"/>
                    <a:pt x="101" y="18"/>
                  </a:cubicBezTo>
                  <a:cubicBezTo>
                    <a:pt x="100" y="18"/>
                    <a:pt x="99" y="18"/>
                    <a:pt x="9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79" name="Freeform 145">
              <a:extLst>
                <a:ext uri="{FF2B5EF4-FFF2-40B4-BE49-F238E27FC236}">
                  <a16:creationId xmlns:a16="http://schemas.microsoft.com/office/drawing/2014/main" id="{07FEB8AA-E346-44A2-8AF3-02651B20C6EB}"/>
                </a:ext>
              </a:extLst>
            </p:cNvPr>
            <p:cNvSpPr>
              <a:spLocks noEditPoints="1"/>
            </p:cNvSpPr>
            <p:nvPr/>
          </p:nvSpPr>
          <p:spPr bwMode="auto">
            <a:xfrm>
              <a:off x="6014" y="4732"/>
              <a:ext cx="107" cy="101"/>
            </a:xfrm>
            <a:custGeom>
              <a:avLst/>
              <a:gdLst>
                <a:gd name="T0" fmla="*/ 99 w 209"/>
                <a:gd name="T1" fmla="*/ 197 h 197"/>
                <a:gd name="T2" fmla="*/ 59 w 209"/>
                <a:gd name="T3" fmla="*/ 188 h 197"/>
                <a:gd name="T4" fmla="*/ 8 w 209"/>
                <a:gd name="T5" fmla="*/ 133 h 197"/>
                <a:gd name="T6" fmla="*/ 11 w 209"/>
                <a:gd name="T7" fmla="*/ 59 h 197"/>
                <a:gd name="T8" fmla="*/ 66 w 209"/>
                <a:gd name="T9" fmla="*/ 9 h 197"/>
                <a:gd name="T10" fmla="*/ 66 w 209"/>
                <a:gd name="T11" fmla="*/ 9 h 197"/>
                <a:gd name="T12" fmla="*/ 140 w 209"/>
                <a:gd name="T13" fmla="*/ 12 h 197"/>
                <a:gd name="T14" fmla="*/ 190 w 209"/>
                <a:gd name="T15" fmla="*/ 66 h 197"/>
                <a:gd name="T16" fmla="*/ 133 w 209"/>
                <a:gd name="T17" fmla="*/ 191 h 197"/>
                <a:gd name="T18" fmla="*/ 99 w 209"/>
                <a:gd name="T19" fmla="*/ 197 h 197"/>
                <a:gd name="T20" fmla="*/ 99 w 209"/>
                <a:gd name="T21" fmla="*/ 19 h 197"/>
                <a:gd name="T22" fmla="*/ 72 w 209"/>
                <a:gd name="T23" fmla="*/ 24 h 197"/>
                <a:gd name="T24" fmla="*/ 72 w 209"/>
                <a:gd name="T25" fmla="*/ 24 h 197"/>
                <a:gd name="T26" fmla="*/ 26 w 209"/>
                <a:gd name="T27" fmla="*/ 66 h 197"/>
                <a:gd name="T28" fmla="*/ 23 w 209"/>
                <a:gd name="T29" fmla="*/ 128 h 197"/>
                <a:gd name="T30" fmla="*/ 65 w 209"/>
                <a:gd name="T31" fmla="*/ 173 h 197"/>
                <a:gd name="T32" fmla="*/ 127 w 209"/>
                <a:gd name="T33" fmla="*/ 176 h 197"/>
                <a:gd name="T34" fmla="*/ 175 w 209"/>
                <a:gd name="T35" fmla="*/ 72 h 197"/>
                <a:gd name="T36" fmla="*/ 133 w 209"/>
                <a:gd name="T37" fmla="*/ 26 h 197"/>
                <a:gd name="T38" fmla="*/ 99 w 209"/>
                <a:gd name="T39"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197">
                  <a:moveTo>
                    <a:pt x="99" y="197"/>
                  </a:moveTo>
                  <a:cubicBezTo>
                    <a:pt x="86" y="197"/>
                    <a:pt x="72" y="194"/>
                    <a:pt x="59" y="188"/>
                  </a:cubicBezTo>
                  <a:cubicBezTo>
                    <a:pt x="35" y="177"/>
                    <a:pt x="17" y="157"/>
                    <a:pt x="8" y="133"/>
                  </a:cubicBezTo>
                  <a:cubicBezTo>
                    <a:pt x="0" y="109"/>
                    <a:pt x="1" y="82"/>
                    <a:pt x="11" y="59"/>
                  </a:cubicBezTo>
                  <a:cubicBezTo>
                    <a:pt x="22" y="35"/>
                    <a:pt x="42" y="18"/>
                    <a:pt x="66" y="9"/>
                  </a:cubicBezTo>
                  <a:cubicBezTo>
                    <a:pt x="66" y="9"/>
                    <a:pt x="66" y="9"/>
                    <a:pt x="66" y="9"/>
                  </a:cubicBezTo>
                  <a:cubicBezTo>
                    <a:pt x="90" y="0"/>
                    <a:pt x="117" y="1"/>
                    <a:pt x="140" y="12"/>
                  </a:cubicBezTo>
                  <a:cubicBezTo>
                    <a:pt x="164" y="23"/>
                    <a:pt x="182" y="42"/>
                    <a:pt x="190" y="66"/>
                  </a:cubicBezTo>
                  <a:cubicBezTo>
                    <a:pt x="209" y="116"/>
                    <a:pt x="183" y="172"/>
                    <a:pt x="133" y="191"/>
                  </a:cubicBezTo>
                  <a:cubicBezTo>
                    <a:pt x="122" y="195"/>
                    <a:pt x="111" y="197"/>
                    <a:pt x="99" y="197"/>
                  </a:cubicBezTo>
                  <a:close/>
                  <a:moveTo>
                    <a:pt x="99" y="19"/>
                  </a:moveTo>
                  <a:cubicBezTo>
                    <a:pt x="90" y="19"/>
                    <a:pt x="81" y="20"/>
                    <a:pt x="72" y="24"/>
                  </a:cubicBezTo>
                  <a:cubicBezTo>
                    <a:pt x="72" y="24"/>
                    <a:pt x="72" y="24"/>
                    <a:pt x="72" y="24"/>
                  </a:cubicBezTo>
                  <a:cubicBezTo>
                    <a:pt x="51" y="31"/>
                    <a:pt x="35" y="46"/>
                    <a:pt x="26" y="66"/>
                  </a:cubicBezTo>
                  <a:cubicBezTo>
                    <a:pt x="17" y="85"/>
                    <a:pt x="16" y="107"/>
                    <a:pt x="23" y="128"/>
                  </a:cubicBezTo>
                  <a:cubicBezTo>
                    <a:pt x="31" y="148"/>
                    <a:pt x="46" y="164"/>
                    <a:pt x="65" y="173"/>
                  </a:cubicBezTo>
                  <a:cubicBezTo>
                    <a:pt x="85" y="182"/>
                    <a:pt x="107" y="183"/>
                    <a:pt x="127" y="176"/>
                  </a:cubicBezTo>
                  <a:cubicBezTo>
                    <a:pt x="169" y="160"/>
                    <a:pt x="191" y="114"/>
                    <a:pt x="175" y="72"/>
                  </a:cubicBezTo>
                  <a:cubicBezTo>
                    <a:pt x="168" y="51"/>
                    <a:pt x="153" y="35"/>
                    <a:pt x="133" y="26"/>
                  </a:cubicBezTo>
                  <a:cubicBezTo>
                    <a:pt x="123" y="21"/>
                    <a:pt x="111" y="19"/>
                    <a:pt x="99"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0" name="Freeform 146">
              <a:extLst>
                <a:ext uri="{FF2B5EF4-FFF2-40B4-BE49-F238E27FC236}">
                  <a16:creationId xmlns:a16="http://schemas.microsoft.com/office/drawing/2014/main" id="{EA41A2DD-A0EF-4554-A1EF-2AB95C0A5A31}"/>
                </a:ext>
              </a:extLst>
            </p:cNvPr>
            <p:cNvSpPr>
              <a:spLocks noEditPoints="1"/>
            </p:cNvSpPr>
            <p:nvPr/>
          </p:nvSpPr>
          <p:spPr bwMode="auto">
            <a:xfrm>
              <a:off x="6203" y="4610"/>
              <a:ext cx="105" cy="105"/>
            </a:xfrm>
            <a:custGeom>
              <a:avLst/>
              <a:gdLst>
                <a:gd name="T0" fmla="*/ 107 w 205"/>
                <a:gd name="T1" fmla="*/ 205 h 205"/>
                <a:gd name="T2" fmla="*/ 103 w 205"/>
                <a:gd name="T3" fmla="*/ 205 h 205"/>
                <a:gd name="T4" fmla="*/ 36 w 205"/>
                <a:gd name="T5" fmla="*/ 174 h 205"/>
                <a:gd name="T6" fmla="*/ 42 w 205"/>
                <a:gd name="T7" fmla="*/ 37 h 205"/>
                <a:gd name="T8" fmla="*/ 178 w 205"/>
                <a:gd name="T9" fmla="*/ 42 h 205"/>
                <a:gd name="T10" fmla="*/ 204 w 205"/>
                <a:gd name="T11" fmla="*/ 112 h 205"/>
                <a:gd name="T12" fmla="*/ 173 w 205"/>
                <a:gd name="T13" fmla="*/ 179 h 205"/>
                <a:gd name="T14" fmla="*/ 107 w 205"/>
                <a:gd name="T15" fmla="*/ 205 h 205"/>
                <a:gd name="T16" fmla="*/ 107 w 205"/>
                <a:gd name="T17" fmla="*/ 27 h 205"/>
                <a:gd name="T18" fmla="*/ 52 w 205"/>
                <a:gd name="T19" fmla="*/ 48 h 205"/>
                <a:gd name="T20" fmla="*/ 48 w 205"/>
                <a:gd name="T21" fmla="*/ 163 h 205"/>
                <a:gd name="T22" fmla="*/ 104 w 205"/>
                <a:gd name="T23" fmla="*/ 189 h 205"/>
                <a:gd name="T24" fmla="*/ 162 w 205"/>
                <a:gd name="T25" fmla="*/ 167 h 205"/>
                <a:gd name="T26" fmla="*/ 188 w 205"/>
                <a:gd name="T27" fmla="*/ 111 h 205"/>
                <a:gd name="T28" fmla="*/ 167 w 205"/>
                <a:gd name="T29" fmla="*/ 53 h 205"/>
                <a:gd name="T30" fmla="*/ 107 w 205"/>
                <a:gd name="T31" fmla="*/ 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5" h="205">
                  <a:moveTo>
                    <a:pt x="107" y="205"/>
                  </a:moveTo>
                  <a:cubicBezTo>
                    <a:pt x="106" y="205"/>
                    <a:pt x="105" y="205"/>
                    <a:pt x="103" y="205"/>
                  </a:cubicBezTo>
                  <a:cubicBezTo>
                    <a:pt x="77" y="204"/>
                    <a:pt x="53" y="193"/>
                    <a:pt x="36" y="174"/>
                  </a:cubicBezTo>
                  <a:cubicBezTo>
                    <a:pt x="0" y="134"/>
                    <a:pt x="2" y="73"/>
                    <a:pt x="42" y="37"/>
                  </a:cubicBezTo>
                  <a:cubicBezTo>
                    <a:pt x="81" y="0"/>
                    <a:pt x="142" y="3"/>
                    <a:pt x="178" y="42"/>
                  </a:cubicBezTo>
                  <a:cubicBezTo>
                    <a:pt x="196" y="61"/>
                    <a:pt x="205" y="86"/>
                    <a:pt x="204" y="112"/>
                  </a:cubicBezTo>
                  <a:cubicBezTo>
                    <a:pt x="203" y="138"/>
                    <a:pt x="192" y="162"/>
                    <a:pt x="173" y="179"/>
                  </a:cubicBezTo>
                  <a:cubicBezTo>
                    <a:pt x="155" y="196"/>
                    <a:pt x="132" y="205"/>
                    <a:pt x="107" y="205"/>
                  </a:cubicBezTo>
                  <a:close/>
                  <a:moveTo>
                    <a:pt x="107" y="27"/>
                  </a:moveTo>
                  <a:cubicBezTo>
                    <a:pt x="88" y="27"/>
                    <a:pt x="68" y="34"/>
                    <a:pt x="52" y="48"/>
                  </a:cubicBezTo>
                  <a:cubicBezTo>
                    <a:pt x="20" y="79"/>
                    <a:pt x="17" y="130"/>
                    <a:pt x="48" y="163"/>
                  </a:cubicBezTo>
                  <a:cubicBezTo>
                    <a:pt x="62" y="179"/>
                    <a:pt x="82" y="188"/>
                    <a:pt x="104" y="189"/>
                  </a:cubicBezTo>
                  <a:cubicBezTo>
                    <a:pt x="125" y="190"/>
                    <a:pt x="146" y="182"/>
                    <a:pt x="162" y="167"/>
                  </a:cubicBezTo>
                  <a:cubicBezTo>
                    <a:pt x="178" y="153"/>
                    <a:pt x="187" y="133"/>
                    <a:pt x="188" y="111"/>
                  </a:cubicBezTo>
                  <a:cubicBezTo>
                    <a:pt x="189" y="90"/>
                    <a:pt x="181" y="69"/>
                    <a:pt x="167" y="53"/>
                  </a:cubicBezTo>
                  <a:cubicBezTo>
                    <a:pt x="151" y="36"/>
                    <a:pt x="129" y="27"/>
                    <a:pt x="10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1" name="Freeform 147">
              <a:extLst>
                <a:ext uri="{FF2B5EF4-FFF2-40B4-BE49-F238E27FC236}">
                  <a16:creationId xmlns:a16="http://schemas.microsoft.com/office/drawing/2014/main" id="{66051B78-562C-47BA-8816-1D1633F7B85E}"/>
                </a:ext>
              </a:extLst>
            </p:cNvPr>
            <p:cNvSpPr>
              <a:spLocks noEditPoints="1"/>
            </p:cNvSpPr>
            <p:nvPr/>
          </p:nvSpPr>
          <p:spPr bwMode="auto">
            <a:xfrm>
              <a:off x="6341" y="4430"/>
              <a:ext cx="102" cy="101"/>
            </a:xfrm>
            <a:custGeom>
              <a:avLst/>
              <a:gdLst>
                <a:gd name="T0" fmla="*/ 100 w 200"/>
                <a:gd name="T1" fmla="*/ 197 h 197"/>
                <a:gd name="T2" fmla="*/ 59 w 200"/>
                <a:gd name="T3" fmla="*/ 188 h 197"/>
                <a:gd name="T4" fmla="*/ 9 w 200"/>
                <a:gd name="T5" fmla="*/ 134 h 197"/>
                <a:gd name="T6" fmla="*/ 12 w 200"/>
                <a:gd name="T7" fmla="*/ 60 h 197"/>
                <a:gd name="T8" fmla="*/ 67 w 200"/>
                <a:gd name="T9" fmla="*/ 9 h 197"/>
                <a:gd name="T10" fmla="*/ 141 w 200"/>
                <a:gd name="T11" fmla="*/ 12 h 197"/>
                <a:gd name="T12" fmla="*/ 191 w 200"/>
                <a:gd name="T13" fmla="*/ 67 h 197"/>
                <a:gd name="T14" fmla="*/ 188 w 200"/>
                <a:gd name="T15" fmla="*/ 141 h 197"/>
                <a:gd name="T16" fmla="*/ 100 w 200"/>
                <a:gd name="T17" fmla="*/ 197 h 197"/>
                <a:gd name="T18" fmla="*/ 100 w 200"/>
                <a:gd name="T19" fmla="*/ 19 h 197"/>
                <a:gd name="T20" fmla="*/ 72 w 200"/>
                <a:gd name="T21" fmla="*/ 24 h 197"/>
                <a:gd name="T22" fmla="*/ 26 w 200"/>
                <a:gd name="T23" fmla="*/ 66 h 197"/>
                <a:gd name="T24" fmla="*/ 26 w 200"/>
                <a:gd name="T25" fmla="*/ 66 h 197"/>
                <a:gd name="T26" fmla="*/ 24 w 200"/>
                <a:gd name="T27" fmla="*/ 128 h 197"/>
                <a:gd name="T28" fmla="*/ 66 w 200"/>
                <a:gd name="T29" fmla="*/ 174 h 197"/>
                <a:gd name="T30" fmla="*/ 173 w 200"/>
                <a:gd name="T31" fmla="*/ 134 h 197"/>
                <a:gd name="T32" fmla="*/ 176 w 200"/>
                <a:gd name="T33" fmla="*/ 72 h 197"/>
                <a:gd name="T34" fmla="*/ 134 w 200"/>
                <a:gd name="T35" fmla="*/ 27 h 197"/>
                <a:gd name="T36" fmla="*/ 100 w 200"/>
                <a:gd name="T37"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197">
                  <a:moveTo>
                    <a:pt x="100" y="197"/>
                  </a:moveTo>
                  <a:cubicBezTo>
                    <a:pt x="86" y="197"/>
                    <a:pt x="72" y="194"/>
                    <a:pt x="59" y="188"/>
                  </a:cubicBezTo>
                  <a:cubicBezTo>
                    <a:pt x="36" y="177"/>
                    <a:pt x="18" y="158"/>
                    <a:pt x="9" y="134"/>
                  </a:cubicBezTo>
                  <a:cubicBezTo>
                    <a:pt x="0" y="109"/>
                    <a:pt x="1" y="83"/>
                    <a:pt x="12" y="60"/>
                  </a:cubicBezTo>
                  <a:cubicBezTo>
                    <a:pt x="23" y="36"/>
                    <a:pt x="42" y="18"/>
                    <a:pt x="67" y="9"/>
                  </a:cubicBezTo>
                  <a:cubicBezTo>
                    <a:pt x="91" y="0"/>
                    <a:pt x="117" y="1"/>
                    <a:pt x="141" y="12"/>
                  </a:cubicBezTo>
                  <a:cubicBezTo>
                    <a:pt x="164" y="23"/>
                    <a:pt x="182" y="43"/>
                    <a:pt x="191" y="67"/>
                  </a:cubicBezTo>
                  <a:cubicBezTo>
                    <a:pt x="200" y="91"/>
                    <a:pt x="199" y="118"/>
                    <a:pt x="188" y="141"/>
                  </a:cubicBezTo>
                  <a:cubicBezTo>
                    <a:pt x="172" y="176"/>
                    <a:pt x="136" y="197"/>
                    <a:pt x="100" y="197"/>
                  </a:cubicBezTo>
                  <a:close/>
                  <a:moveTo>
                    <a:pt x="100" y="19"/>
                  </a:moveTo>
                  <a:cubicBezTo>
                    <a:pt x="91" y="19"/>
                    <a:pt x="81" y="21"/>
                    <a:pt x="72" y="24"/>
                  </a:cubicBezTo>
                  <a:cubicBezTo>
                    <a:pt x="52" y="32"/>
                    <a:pt x="36" y="47"/>
                    <a:pt x="26" y="66"/>
                  </a:cubicBezTo>
                  <a:cubicBezTo>
                    <a:pt x="26" y="66"/>
                    <a:pt x="26" y="66"/>
                    <a:pt x="26" y="66"/>
                  </a:cubicBezTo>
                  <a:cubicBezTo>
                    <a:pt x="17" y="86"/>
                    <a:pt x="16" y="108"/>
                    <a:pt x="24" y="128"/>
                  </a:cubicBezTo>
                  <a:cubicBezTo>
                    <a:pt x="31" y="148"/>
                    <a:pt x="46" y="165"/>
                    <a:pt x="66" y="174"/>
                  </a:cubicBezTo>
                  <a:cubicBezTo>
                    <a:pt x="106" y="192"/>
                    <a:pt x="155" y="175"/>
                    <a:pt x="173" y="134"/>
                  </a:cubicBezTo>
                  <a:cubicBezTo>
                    <a:pt x="182" y="115"/>
                    <a:pt x="183" y="93"/>
                    <a:pt x="176" y="72"/>
                  </a:cubicBezTo>
                  <a:cubicBezTo>
                    <a:pt x="168" y="52"/>
                    <a:pt x="154" y="36"/>
                    <a:pt x="134" y="27"/>
                  </a:cubicBezTo>
                  <a:cubicBezTo>
                    <a:pt x="123" y="22"/>
                    <a:pt x="112" y="19"/>
                    <a:pt x="10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2" name="Freeform 148">
              <a:extLst>
                <a:ext uri="{FF2B5EF4-FFF2-40B4-BE49-F238E27FC236}">
                  <a16:creationId xmlns:a16="http://schemas.microsoft.com/office/drawing/2014/main" id="{1734BF39-0877-45E0-9648-A0C05F15EA9A}"/>
                </a:ext>
              </a:extLst>
            </p:cNvPr>
            <p:cNvSpPr>
              <a:spLocks noEditPoints="1"/>
            </p:cNvSpPr>
            <p:nvPr/>
          </p:nvSpPr>
          <p:spPr bwMode="auto">
            <a:xfrm>
              <a:off x="6395" y="4211"/>
              <a:ext cx="101" cy="100"/>
            </a:xfrm>
            <a:custGeom>
              <a:avLst/>
              <a:gdLst>
                <a:gd name="T0" fmla="*/ 98 w 197"/>
                <a:gd name="T1" fmla="*/ 195 h 195"/>
                <a:gd name="T2" fmla="*/ 94 w 197"/>
                <a:gd name="T3" fmla="*/ 195 h 195"/>
                <a:gd name="T4" fmla="*/ 27 w 197"/>
                <a:gd name="T5" fmla="*/ 164 h 195"/>
                <a:gd name="T6" fmla="*/ 1 w 197"/>
                <a:gd name="T7" fmla="*/ 94 h 195"/>
                <a:gd name="T8" fmla="*/ 32 w 197"/>
                <a:gd name="T9" fmla="*/ 27 h 195"/>
                <a:gd name="T10" fmla="*/ 102 w 197"/>
                <a:gd name="T11" fmla="*/ 1 h 195"/>
                <a:gd name="T12" fmla="*/ 195 w 197"/>
                <a:gd name="T13" fmla="*/ 102 h 195"/>
                <a:gd name="T14" fmla="*/ 164 w 197"/>
                <a:gd name="T15" fmla="*/ 169 h 195"/>
                <a:gd name="T16" fmla="*/ 98 w 197"/>
                <a:gd name="T17" fmla="*/ 195 h 195"/>
                <a:gd name="T18" fmla="*/ 98 w 197"/>
                <a:gd name="T19" fmla="*/ 17 h 195"/>
                <a:gd name="T20" fmla="*/ 43 w 197"/>
                <a:gd name="T21" fmla="*/ 39 h 195"/>
                <a:gd name="T22" fmla="*/ 17 w 197"/>
                <a:gd name="T23" fmla="*/ 95 h 195"/>
                <a:gd name="T24" fmla="*/ 17 w 197"/>
                <a:gd name="T25" fmla="*/ 95 h 195"/>
                <a:gd name="T26" fmla="*/ 38 w 197"/>
                <a:gd name="T27" fmla="*/ 153 h 195"/>
                <a:gd name="T28" fmla="*/ 95 w 197"/>
                <a:gd name="T29" fmla="*/ 179 h 195"/>
                <a:gd name="T30" fmla="*/ 153 w 197"/>
                <a:gd name="T31" fmla="*/ 158 h 195"/>
                <a:gd name="T32" fmla="*/ 179 w 197"/>
                <a:gd name="T33" fmla="*/ 101 h 195"/>
                <a:gd name="T34" fmla="*/ 101 w 197"/>
                <a:gd name="T35" fmla="*/ 17 h 195"/>
                <a:gd name="T36" fmla="*/ 98 w 197"/>
                <a:gd name="T37" fmla="*/ 1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95">
                  <a:moveTo>
                    <a:pt x="98" y="195"/>
                  </a:moveTo>
                  <a:cubicBezTo>
                    <a:pt x="97" y="195"/>
                    <a:pt x="95" y="195"/>
                    <a:pt x="94" y="195"/>
                  </a:cubicBezTo>
                  <a:cubicBezTo>
                    <a:pt x="68" y="194"/>
                    <a:pt x="44" y="183"/>
                    <a:pt x="27" y="164"/>
                  </a:cubicBezTo>
                  <a:cubicBezTo>
                    <a:pt x="9" y="145"/>
                    <a:pt x="0" y="120"/>
                    <a:pt x="1" y="94"/>
                  </a:cubicBezTo>
                  <a:cubicBezTo>
                    <a:pt x="2" y="68"/>
                    <a:pt x="13" y="44"/>
                    <a:pt x="32" y="27"/>
                  </a:cubicBezTo>
                  <a:cubicBezTo>
                    <a:pt x="51" y="9"/>
                    <a:pt x="76" y="0"/>
                    <a:pt x="102" y="1"/>
                  </a:cubicBezTo>
                  <a:cubicBezTo>
                    <a:pt x="155" y="3"/>
                    <a:pt x="197" y="49"/>
                    <a:pt x="195" y="102"/>
                  </a:cubicBezTo>
                  <a:cubicBezTo>
                    <a:pt x="194" y="128"/>
                    <a:pt x="183" y="152"/>
                    <a:pt x="164" y="169"/>
                  </a:cubicBezTo>
                  <a:cubicBezTo>
                    <a:pt x="146" y="186"/>
                    <a:pt x="122" y="195"/>
                    <a:pt x="98" y="195"/>
                  </a:cubicBezTo>
                  <a:close/>
                  <a:moveTo>
                    <a:pt x="98" y="17"/>
                  </a:moveTo>
                  <a:cubicBezTo>
                    <a:pt x="77" y="17"/>
                    <a:pt x="58" y="25"/>
                    <a:pt x="43" y="39"/>
                  </a:cubicBezTo>
                  <a:cubicBezTo>
                    <a:pt x="27" y="53"/>
                    <a:pt x="18" y="73"/>
                    <a:pt x="17" y="95"/>
                  </a:cubicBezTo>
                  <a:cubicBezTo>
                    <a:pt x="17" y="95"/>
                    <a:pt x="17" y="95"/>
                    <a:pt x="17" y="95"/>
                  </a:cubicBezTo>
                  <a:cubicBezTo>
                    <a:pt x="16" y="116"/>
                    <a:pt x="24" y="137"/>
                    <a:pt x="38" y="153"/>
                  </a:cubicBezTo>
                  <a:cubicBezTo>
                    <a:pt x="53" y="169"/>
                    <a:pt x="73" y="178"/>
                    <a:pt x="95" y="179"/>
                  </a:cubicBezTo>
                  <a:cubicBezTo>
                    <a:pt x="116" y="180"/>
                    <a:pt x="137" y="172"/>
                    <a:pt x="153" y="158"/>
                  </a:cubicBezTo>
                  <a:cubicBezTo>
                    <a:pt x="169" y="143"/>
                    <a:pt x="178" y="123"/>
                    <a:pt x="179" y="101"/>
                  </a:cubicBezTo>
                  <a:cubicBezTo>
                    <a:pt x="181" y="57"/>
                    <a:pt x="146" y="19"/>
                    <a:pt x="101" y="17"/>
                  </a:cubicBezTo>
                  <a:cubicBezTo>
                    <a:pt x="100" y="17"/>
                    <a:pt x="99" y="17"/>
                    <a:pt x="9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3" name="Freeform 149">
              <a:extLst>
                <a:ext uri="{FF2B5EF4-FFF2-40B4-BE49-F238E27FC236}">
                  <a16:creationId xmlns:a16="http://schemas.microsoft.com/office/drawing/2014/main" id="{A67ABA0A-08B5-4B1A-BAD8-93B61434385F}"/>
                </a:ext>
              </a:extLst>
            </p:cNvPr>
            <p:cNvSpPr>
              <a:spLocks noEditPoints="1"/>
            </p:cNvSpPr>
            <p:nvPr/>
          </p:nvSpPr>
          <p:spPr bwMode="auto">
            <a:xfrm>
              <a:off x="6354" y="3986"/>
              <a:ext cx="112" cy="101"/>
            </a:xfrm>
            <a:custGeom>
              <a:avLst/>
              <a:gdLst>
                <a:gd name="T0" fmla="*/ 109 w 219"/>
                <a:gd name="T1" fmla="*/ 197 h 197"/>
                <a:gd name="T2" fmla="*/ 69 w 219"/>
                <a:gd name="T3" fmla="*/ 188 h 197"/>
                <a:gd name="T4" fmla="*/ 18 w 219"/>
                <a:gd name="T5" fmla="*/ 133 h 197"/>
                <a:gd name="T6" fmla="*/ 18 w 219"/>
                <a:gd name="T7" fmla="*/ 133 h 197"/>
                <a:gd name="T8" fmla="*/ 76 w 219"/>
                <a:gd name="T9" fmla="*/ 9 h 197"/>
                <a:gd name="T10" fmla="*/ 150 w 219"/>
                <a:gd name="T11" fmla="*/ 12 h 197"/>
                <a:gd name="T12" fmla="*/ 200 w 219"/>
                <a:gd name="T13" fmla="*/ 66 h 197"/>
                <a:gd name="T14" fmla="*/ 143 w 219"/>
                <a:gd name="T15" fmla="*/ 191 h 197"/>
                <a:gd name="T16" fmla="*/ 109 w 219"/>
                <a:gd name="T17" fmla="*/ 197 h 197"/>
                <a:gd name="T18" fmla="*/ 33 w 219"/>
                <a:gd name="T19" fmla="*/ 128 h 197"/>
                <a:gd name="T20" fmla="*/ 75 w 219"/>
                <a:gd name="T21" fmla="*/ 173 h 197"/>
                <a:gd name="T22" fmla="*/ 137 w 219"/>
                <a:gd name="T23" fmla="*/ 176 h 197"/>
                <a:gd name="T24" fmla="*/ 185 w 219"/>
                <a:gd name="T25" fmla="*/ 72 h 197"/>
                <a:gd name="T26" fmla="*/ 143 w 219"/>
                <a:gd name="T27" fmla="*/ 26 h 197"/>
                <a:gd name="T28" fmla="*/ 81 w 219"/>
                <a:gd name="T29" fmla="*/ 24 h 197"/>
                <a:gd name="T30" fmla="*/ 33 w 219"/>
                <a:gd name="T31" fmla="*/ 1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197">
                  <a:moveTo>
                    <a:pt x="109" y="197"/>
                  </a:moveTo>
                  <a:cubicBezTo>
                    <a:pt x="95" y="197"/>
                    <a:pt x="82" y="194"/>
                    <a:pt x="69" y="188"/>
                  </a:cubicBezTo>
                  <a:cubicBezTo>
                    <a:pt x="45" y="177"/>
                    <a:pt x="27" y="158"/>
                    <a:pt x="18" y="133"/>
                  </a:cubicBezTo>
                  <a:cubicBezTo>
                    <a:pt x="18" y="133"/>
                    <a:pt x="18" y="133"/>
                    <a:pt x="18" y="133"/>
                  </a:cubicBezTo>
                  <a:cubicBezTo>
                    <a:pt x="0" y="83"/>
                    <a:pt x="26" y="27"/>
                    <a:pt x="76" y="9"/>
                  </a:cubicBezTo>
                  <a:cubicBezTo>
                    <a:pt x="100" y="0"/>
                    <a:pt x="127" y="1"/>
                    <a:pt x="150" y="12"/>
                  </a:cubicBezTo>
                  <a:cubicBezTo>
                    <a:pt x="174" y="23"/>
                    <a:pt x="191" y="42"/>
                    <a:pt x="200" y="66"/>
                  </a:cubicBezTo>
                  <a:cubicBezTo>
                    <a:pt x="219" y="117"/>
                    <a:pt x="193" y="172"/>
                    <a:pt x="143" y="191"/>
                  </a:cubicBezTo>
                  <a:cubicBezTo>
                    <a:pt x="132" y="195"/>
                    <a:pt x="121" y="197"/>
                    <a:pt x="109" y="197"/>
                  </a:cubicBezTo>
                  <a:close/>
                  <a:moveTo>
                    <a:pt x="33" y="128"/>
                  </a:moveTo>
                  <a:cubicBezTo>
                    <a:pt x="41" y="148"/>
                    <a:pt x="56" y="164"/>
                    <a:pt x="75" y="173"/>
                  </a:cubicBezTo>
                  <a:cubicBezTo>
                    <a:pt x="95" y="182"/>
                    <a:pt x="117" y="183"/>
                    <a:pt x="137" y="176"/>
                  </a:cubicBezTo>
                  <a:cubicBezTo>
                    <a:pt x="179" y="160"/>
                    <a:pt x="201" y="114"/>
                    <a:pt x="185" y="72"/>
                  </a:cubicBezTo>
                  <a:cubicBezTo>
                    <a:pt x="178" y="52"/>
                    <a:pt x="163" y="35"/>
                    <a:pt x="143" y="26"/>
                  </a:cubicBezTo>
                  <a:cubicBezTo>
                    <a:pt x="124" y="17"/>
                    <a:pt x="102" y="16"/>
                    <a:pt x="81" y="24"/>
                  </a:cubicBezTo>
                  <a:cubicBezTo>
                    <a:pt x="40" y="39"/>
                    <a:pt x="18" y="86"/>
                    <a:pt x="33"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4" name="Freeform 150">
              <a:extLst>
                <a:ext uri="{FF2B5EF4-FFF2-40B4-BE49-F238E27FC236}">
                  <a16:creationId xmlns:a16="http://schemas.microsoft.com/office/drawing/2014/main" id="{4BB07C8C-4943-4018-9B91-EE45744572F7}"/>
                </a:ext>
              </a:extLst>
            </p:cNvPr>
            <p:cNvSpPr>
              <a:spLocks noEditPoints="1"/>
            </p:cNvSpPr>
            <p:nvPr/>
          </p:nvSpPr>
          <p:spPr bwMode="auto">
            <a:xfrm>
              <a:off x="6242" y="3789"/>
              <a:ext cx="105" cy="104"/>
            </a:xfrm>
            <a:custGeom>
              <a:avLst/>
              <a:gdLst>
                <a:gd name="T0" fmla="*/ 98 w 205"/>
                <a:gd name="T1" fmla="*/ 204 h 204"/>
                <a:gd name="T2" fmla="*/ 94 w 205"/>
                <a:gd name="T3" fmla="*/ 204 h 204"/>
                <a:gd name="T4" fmla="*/ 26 w 205"/>
                <a:gd name="T5" fmla="*/ 173 h 204"/>
                <a:gd name="T6" fmla="*/ 26 w 205"/>
                <a:gd name="T7" fmla="*/ 173 h 204"/>
                <a:gd name="T8" fmla="*/ 1 w 205"/>
                <a:gd name="T9" fmla="*/ 103 h 204"/>
                <a:gd name="T10" fmla="*/ 32 w 205"/>
                <a:gd name="T11" fmla="*/ 36 h 204"/>
                <a:gd name="T12" fmla="*/ 169 w 205"/>
                <a:gd name="T13" fmla="*/ 41 h 204"/>
                <a:gd name="T14" fmla="*/ 163 w 205"/>
                <a:gd name="T15" fmla="*/ 178 h 204"/>
                <a:gd name="T16" fmla="*/ 98 w 205"/>
                <a:gd name="T17" fmla="*/ 204 h 204"/>
                <a:gd name="T18" fmla="*/ 38 w 205"/>
                <a:gd name="T19" fmla="*/ 162 h 204"/>
                <a:gd name="T20" fmla="*/ 94 w 205"/>
                <a:gd name="T21" fmla="*/ 188 h 204"/>
                <a:gd name="T22" fmla="*/ 153 w 205"/>
                <a:gd name="T23" fmla="*/ 167 h 204"/>
                <a:gd name="T24" fmla="*/ 157 w 205"/>
                <a:gd name="T25" fmla="*/ 52 h 204"/>
                <a:gd name="T26" fmla="*/ 43 w 205"/>
                <a:gd name="T27" fmla="*/ 48 h 204"/>
                <a:gd name="T28" fmla="*/ 17 w 205"/>
                <a:gd name="T29" fmla="*/ 104 h 204"/>
                <a:gd name="T30" fmla="*/ 38 w 205"/>
                <a:gd name="T31" fmla="*/ 16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5" h="204">
                  <a:moveTo>
                    <a:pt x="98" y="204"/>
                  </a:moveTo>
                  <a:cubicBezTo>
                    <a:pt x="96" y="204"/>
                    <a:pt x="95" y="204"/>
                    <a:pt x="94" y="204"/>
                  </a:cubicBezTo>
                  <a:cubicBezTo>
                    <a:pt x="68" y="203"/>
                    <a:pt x="44" y="192"/>
                    <a:pt x="26" y="173"/>
                  </a:cubicBezTo>
                  <a:cubicBezTo>
                    <a:pt x="26" y="173"/>
                    <a:pt x="26" y="173"/>
                    <a:pt x="26" y="173"/>
                  </a:cubicBezTo>
                  <a:cubicBezTo>
                    <a:pt x="9" y="154"/>
                    <a:pt x="0" y="129"/>
                    <a:pt x="1" y="103"/>
                  </a:cubicBezTo>
                  <a:cubicBezTo>
                    <a:pt x="2" y="77"/>
                    <a:pt x="13" y="53"/>
                    <a:pt x="32" y="36"/>
                  </a:cubicBezTo>
                  <a:cubicBezTo>
                    <a:pt x="71" y="0"/>
                    <a:pt x="133" y="2"/>
                    <a:pt x="169" y="41"/>
                  </a:cubicBezTo>
                  <a:cubicBezTo>
                    <a:pt x="205" y="81"/>
                    <a:pt x="203" y="142"/>
                    <a:pt x="163" y="178"/>
                  </a:cubicBezTo>
                  <a:cubicBezTo>
                    <a:pt x="145" y="195"/>
                    <a:pt x="122" y="204"/>
                    <a:pt x="98" y="204"/>
                  </a:cubicBezTo>
                  <a:close/>
                  <a:moveTo>
                    <a:pt x="38" y="162"/>
                  </a:moveTo>
                  <a:cubicBezTo>
                    <a:pt x="53" y="178"/>
                    <a:pt x="73" y="187"/>
                    <a:pt x="94" y="188"/>
                  </a:cubicBezTo>
                  <a:cubicBezTo>
                    <a:pt x="116" y="189"/>
                    <a:pt x="137" y="181"/>
                    <a:pt x="153" y="167"/>
                  </a:cubicBezTo>
                  <a:cubicBezTo>
                    <a:pt x="185" y="136"/>
                    <a:pt x="187" y="85"/>
                    <a:pt x="157" y="52"/>
                  </a:cubicBezTo>
                  <a:cubicBezTo>
                    <a:pt x="127" y="19"/>
                    <a:pt x="76" y="17"/>
                    <a:pt x="43" y="48"/>
                  </a:cubicBezTo>
                  <a:cubicBezTo>
                    <a:pt x="27" y="62"/>
                    <a:pt x="18" y="82"/>
                    <a:pt x="17" y="104"/>
                  </a:cubicBezTo>
                  <a:cubicBezTo>
                    <a:pt x="16" y="125"/>
                    <a:pt x="24" y="146"/>
                    <a:pt x="38"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5" name="Freeform 151">
              <a:extLst>
                <a:ext uri="{FF2B5EF4-FFF2-40B4-BE49-F238E27FC236}">
                  <a16:creationId xmlns:a16="http://schemas.microsoft.com/office/drawing/2014/main" id="{374E001E-EDF5-4E66-925A-4A57890C3BC5}"/>
                </a:ext>
              </a:extLst>
            </p:cNvPr>
            <p:cNvSpPr>
              <a:spLocks noEditPoints="1"/>
            </p:cNvSpPr>
            <p:nvPr/>
          </p:nvSpPr>
          <p:spPr bwMode="auto">
            <a:xfrm>
              <a:off x="6052" y="3659"/>
              <a:ext cx="108" cy="101"/>
            </a:xfrm>
            <a:custGeom>
              <a:avLst/>
              <a:gdLst>
                <a:gd name="T0" fmla="*/ 110 w 210"/>
                <a:gd name="T1" fmla="*/ 197 h 197"/>
                <a:gd name="T2" fmla="*/ 69 w 210"/>
                <a:gd name="T3" fmla="*/ 188 h 197"/>
                <a:gd name="T4" fmla="*/ 69 w 210"/>
                <a:gd name="T5" fmla="*/ 188 h 197"/>
                <a:gd name="T6" fmla="*/ 22 w 210"/>
                <a:gd name="T7" fmla="*/ 60 h 197"/>
                <a:gd name="T8" fmla="*/ 77 w 210"/>
                <a:gd name="T9" fmla="*/ 9 h 197"/>
                <a:gd name="T10" fmla="*/ 151 w 210"/>
                <a:gd name="T11" fmla="*/ 12 h 197"/>
                <a:gd name="T12" fmla="*/ 201 w 210"/>
                <a:gd name="T13" fmla="*/ 67 h 197"/>
                <a:gd name="T14" fmla="*/ 198 w 210"/>
                <a:gd name="T15" fmla="*/ 141 h 197"/>
                <a:gd name="T16" fmla="*/ 110 w 210"/>
                <a:gd name="T17" fmla="*/ 197 h 197"/>
                <a:gd name="T18" fmla="*/ 76 w 210"/>
                <a:gd name="T19" fmla="*/ 174 h 197"/>
                <a:gd name="T20" fmla="*/ 183 w 210"/>
                <a:gd name="T21" fmla="*/ 134 h 197"/>
                <a:gd name="T22" fmla="*/ 186 w 210"/>
                <a:gd name="T23" fmla="*/ 72 h 197"/>
                <a:gd name="T24" fmla="*/ 144 w 210"/>
                <a:gd name="T25" fmla="*/ 27 h 197"/>
                <a:gd name="T26" fmla="*/ 82 w 210"/>
                <a:gd name="T27" fmla="*/ 24 h 197"/>
                <a:gd name="T28" fmla="*/ 37 w 210"/>
                <a:gd name="T29" fmla="*/ 66 h 197"/>
                <a:gd name="T30" fmla="*/ 76 w 210"/>
                <a:gd name="T31" fmla="*/ 17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0" h="197">
                  <a:moveTo>
                    <a:pt x="110" y="197"/>
                  </a:moveTo>
                  <a:cubicBezTo>
                    <a:pt x="96" y="197"/>
                    <a:pt x="82" y="194"/>
                    <a:pt x="69" y="188"/>
                  </a:cubicBezTo>
                  <a:cubicBezTo>
                    <a:pt x="69" y="188"/>
                    <a:pt x="69" y="188"/>
                    <a:pt x="69" y="188"/>
                  </a:cubicBezTo>
                  <a:cubicBezTo>
                    <a:pt x="21" y="166"/>
                    <a:pt x="0" y="108"/>
                    <a:pt x="22" y="60"/>
                  </a:cubicBezTo>
                  <a:cubicBezTo>
                    <a:pt x="33" y="36"/>
                    <a:pt x="52" y="18"/>
                    <a:pt x="77" y="9"/>
                  </a:cubicBezTo>
                  <a:cubicBezTo>
                    <a:pt x="101" y="0"/>
                    <a:pt x="127" y="1"/>
                    <a:pt x="151" y="12"/>
                  </a:cubicBezTo>
                  <a:cubicBezTo>
                    <a:pt x="174" y="23"/>
                    <a:pt x="192" y="43"/>
                    <a:pt x="201" y="67"/>
                  </a:cubicBezTo>
                  <a:cubicBezTo>
                    <a:pt x="210" y="91"/>
                    <a:pt x="209" y="118"/>
                    <a:pt x="198" y="141"/>
                  </a:cubicBezTo>
                  <a:cubicBezTo>
                    <a:pt x="182" y="176"/>
                    <a:pt x="146" y="197"/>
                    <a:pt x="110" y="197"/>
                  </a:cubicBezTo>
                  <a:close/>
                  <a:moveTo>
                    <a:pt x="76" y="174"/>
                  </a:moveTo>
                  <a:cubicBezTo>
                    <a:pt x="117" y="193"/>
                    <a:pt x="165" y="175"/>
                    <a:pt x="183" y="134"/>
                  </a:cubicBezTo>
                  <a:cubicBezTo>
                    <a:pt x="193" y="115"/>
                    <a:pt x="193" y="93"/>
                    <a:pt x="186" y="72"/>
                  </a:cubicBezTo>
                  <a:cubicBezTo>
                    <a:pt x="179" y="52"/>
                    <a:pt x="164" y="36"/>
                    <a:pt x="144" y="27"/>
                  </a:cubicBezTo>
                  <a:cubicBezTo>
                    <a:pt x="124" y="18"/>
                    <a:pt x="102" y="17"/>
                    <a:pt x="82" y="24"/>
                  </a:cubicBezTo>
                  <a:cubicBezTo>
                    <a:pt x="62" y="32"/>
                    <a:pt x="46" y="47"/>
                    <a:pt x="37" y="66"/>
                  </a:cubicBezTo>
                  <a:cubicBezTo>
                    <a:pt x="18" y="107"/>
                    <a:pt x="36" y="155"/>
                    <a:pt x="76"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6" name="Freeform 152">
              <a:extLst>
                <a:ext uri="{FF2B5EF4-FFF2-40B4-BE49-F238E27FC236}">
                  <a16:creationId xmlns:a16="http://schemas.microsoft.com/office/drawing/2014/main" id="{4472AA4A-64A8-485C-A6A5-7A9F8E681D5E}"/>
                </a:ext>
              </a:extLst>
            </p:cNvPr>
            <p:cNvSpPr>
              <a:spLocks noEditPoints="1"/>
            </p:cNvSpPr>
            <p:nvPr/>
          </p:nvSpPr>
          <p:spPr bwMode="auto">
            <a:xfrm>
              <a:off x="5803" y="3800"/>
              <a:ext cx="101" cy="100"/>
            </a:xfrm>
            <a:custGeom>
              <a:avLst/>
              <a:gdLst>
                <a:gd name="T0" fmla="*/ 98 w 197"/>
                <a:gd name="T1" fmla="*/ 196 h 196"/>
                <a:gd name="T2" fmla="*/ 1 w 197"/>
                <a:gd name="T3" fmla="*/ 102 h 196"/>
                <a:gd name="T4" fmla="*/ 27 w 197"/>
                <a:gd name="T5" fmla="*/ 32 h 196"/>
                <a:gd name="T6" fmla="*/ 95 w 197"/>
                <a:gd name="T7" fmla="*/ 2 h 196"/>
                <a:gd name="T8" fmla="*/ 195 w 197"/>
                <a:gd name="T9" fmla="*/ 96 h 196"/>
                <a:gd name="T10" fmla="*/ 101 w 197"/>
                <a:gd name="T11" fmla="*/ 196 h 196"/>
                <a:gd name="T12" fmla="*/ 98 w 197"/>
                <a:gd name="T13" fmla="*/ 196 h 196"/>
                <a:gd name="T14" fmla="*/ 98 w 197"/>
                <a:gd name="T15" fmla="*/ 18 h 196"/>
                <a:gd name="T16" fmla="*/ 96 w 197"/>
                <a:gd name="T17" fmla="*/ 18 h 196"/>
                <a:gd name="T18" fmla="*/ 17 w 197"/>
                <a:gd name="T19" fmla="*/ 101 h 196"/>
                <a:gd name="T20" fmla="*/ 100 w 197"/>
                <a:gd name="T21" fmla="*/ 180 h 196"/>
                <a:gd name="T22" fmla="*/ 157 w 197"/>
                <a:gd name="T23" fmla="*/ 154 h 196"/>
                <a:gd name="T24" fmla="*/ 179 w 197"/>
                <a:gd name="T25" fmla="*/ 96 h 196"/>
                <a:gd name="T26" fmla="*/ 98 w 197"/>
                <a:gd name="T27" fmla="*/ 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196">
                  <a:moveTo>
                    <a:pt x="98" y="196"/>
                  </a:moveTo>
                  <a:cubicBezTo>
                    <a:pt x="46" y="196"/>
                    <a:pt x="3" y="154"/>
                    <a:pt x="1" y="102"/>
                  </a:cubicBezTo>
                  <a:cubicBezTo>
                    <a:pt x="0" y="76"/>
                    <a:pt x="10" y="51"/>
                    <a:pt x="27" y="32"/>
                  </a:cubicBezTo>
                  <a:cubicBezTo>
                    <a:pt x="45" y="14"/>
                    <a:pt x="69" y="3"/>
                    <a:pt x="95" y="2"/>
                  </a:cubicBezTo>
                  <a:cubicBezTo>
                    <a:pt x="148" y="0"/>
                    <a:pt x="193" y="43"/>
                    <a:pt x="195" y="96"/>
                  </a:cubicBezTo>
                  <a:cubicBezTo>
                    <a:pt x="197" y="149"/>
                    <a:pt x="154" y="194"/>
                    <a:pt x="101" y="196"/>
                  </a:cubicBezTo>
                  <a:cubicBezTo>
                    <a:pt x="100" y="196"/>
                    <a:pt x="99" y="196"/>
                    <a:pt x="98" y="196"/>
                  </a:cubicBezTo>
                  <a:close/>
                  <a:moveTo>
                    <a:pt x="98" y="18"/>
                  </a:moveTo>
                  <a:cubicBezTo>
                    <a:pt x="97" y="18"/>
                    <a:pt x="96" y="18"/>
                    <a:pt x="96" y="18"/>
                  </a:cubicBezTo>
                  <a:cubicBezTo>
                    <a:pt x="51" y="19"/>
                    <a:pt x="16" y="57"/>
                    <a:pt x="17" y="101"/>
                  </a:cubicBezTo>
                  <a:cubicBezTo>
                    <a:pt x="18" y="146"/>
                    <a:pt x="56" y="181"/>
                    <a:pt x="100" y="180"/>
                  </a:cubicBezTo>
                  <a:cubicBezTo>
                    <a:pt x="122" y="179"/>
                    <a:pt x="142" y="170"/>
                    <a:pt x="157" y="154"/>
                  </a:cubicBezTo>
                  <a:cubicBezTo>
                    <a:pt x="172" y="139"/>
                    <a:pt x="180" y="118"/>
                    <a:pt x="179" y="96"/>
                  </a:cubicBezTo>
                  <a:cubicBezTo>
                    <a:pt x="178" y="53"/>
                    <a:pt x="142" y="18"/>
                    <a:pt x="9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7" name="Freeform 153">
              <a:extLst>
                <a:ext uri="{FF2B5EF4-FFF2-40B4-BE49-F238E27FC236}">
                  <a16:creationId xmlns:a16="http://schemas.microsoft.com/office/drawing/2014/main" id="{4C773891-E26B-40B4-ACB3-A0F532B42507}"/>
                </a:ext>
              </a:extLst>
            </p:cNvPr>
            <p:cNvSpPr>
              <a:spLocks noEditPoints="1"/>
            </p:cNvSpPr>
            <p:nvPr/>
          </p:nvSpPr>
          <p:spPr bwMode="auto">
            <a:xfrm>
              <a:off x="5577" y="3880"/>
              <a:ext cx="106" cy="101"/>
            </a:xfrm>
            <a:custGeom>
              <a:avLst/>
              <a:gdLst>
                <a:gd name="T0" fmla="*/ 99 w 208"/>
                <a:gd name="T1" fmla="*/ 196 h 196"/>
                <a:gd name="T2" fmla="*/ 22 w 208"/>
                <a:gd name="T3" fmla="*/ 159 h 196"/>
                <a:gd name="T4" fmla="*/ 3 w 208"/>
                <a:gd name="T5" fmla="*/ 87 h 196"/>
                <a:gd name="T6" fmla="*/ 40 w 208"/>
                <a:gd name="T7" fmla="*/ 23 h 196"/>
                <a:gd name="T8" fmla="*/ 111 w 208"/>
                <a:gd name="T9" fmla="*/ 3 h 196"/>
                <a:gd name="T10" fmla="*/ 176 w 208"/>
                <a:gd name="T11" fmla="*/ 40 h 196"/>
                <a:gd name="T12" fmla="*/ 158 w 208"/>
                <a:gd name="T13" fmla="*/ 176 h 196"/>
                <a:gd name="T14" fmla="*/ 158 w 208"/>
                <a:gd name="T15" fmla="*/ 176 h 196"/>
                <a:gd name="T16" fmla="*/ 99 w 208"/>
                <a:gd name="T17" fmla="*/ 196 h 196"/>
                <a:gd name="T18" fmla="*/ 99 w 208"/>
                <a:gd name="T19" fmla="*/ 18 h 196"/>
                <a:gd name="T20" fmla="*/ 50 w 208"/>
                <a:gd name="T21" fmla="*/ 35 h 196"/>
                <a:gd name="T22" fmla="*/ 19 w 208"/>
                <a:gd name="T23" fmla="*/ 89 h 196"/>
                <a:gd name="T24" fmla="*/ 35 w 208"/>
                <a:gd name="T25" fmla="*/ 149 h 196"/>
                <a:gd name="T26" fmla="*/ 149 w 208"/>
                <a:gd name="T27" fmla="*/ 163 h 196"/>
                <a:gd name="T28" fmla="*/ 149 w 208"/>
                <a:gd name="T29" fmla="*/ 163 h 196"/>
                <a:gd name="T30" fmla="*/ 163 w 208"/>
                <a:gd name="T31" fmla="*/ 50 h 196"/>
                <a:gd name="T32" fmla="*/ 109 w 208"/>
                <a:gd name="T33" fmla="*/ 19 h 196"/>
                <a:gd name="T34" fmla="*/ 99 w 208"/>
                <a:gd name="T35" fmla="*/ 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96">
                  <a:moveTo>
                    <a:pt x="99" y="196"/>
                  </a:moveTo>
                  <a:cubicBezTo>
                    <a:pt x="70" y="196"/>
                    <a:pt x="41" y="183"/>
                    <a:pt x="22" y="159"/>
                  </a:cubicBezTo>
                  <a:cubicBezTo>
                    <a:pt x="6" y="138"/>
                    <a:pt x="0" y="113"/>
                    <a:pt x="3" y="87"/>
                  </a:cubicBezTo>
                  <a:cubicBezTo>
                    <a:pt x="6" y="61"/>
                    <a:pt x="19" y="39"/>
                    <a:pt x="40" y="23"/>
                  </a:cubicBezTo>
                  <a:cubicBezTo>
                    <a:pt x="60" y="7"/>
                    <a:pt x="86" y="0"/>
                    <a:pt x="111" y="3"/>
                  </a:cubicBezTo>
                  <a:cubicBezTo>
                    <a:pt x="137" y="7"/>
                    <a:pt x="160" y="20"/>
                    <a:pt x="176" y="40"/>
                  </a:cubicBezTo>
                  <a:cubicBezTo>
                    <a:pt x="208" y="82"/>
                    <a:pt x="201" y="143"/>
                    <a:pt x="158" y="176"/>
                  </a:cubicBezTo>
                  <a:cubicBezTo>
                    <a:pt x="158" y="176"/>
                    <a:pt x="158" y="176"/>
                    <a:pt x="158" y="176"/>
                  </a:cubicBezTo>
                  <a:cubicBezTo>
                    <a:pt x="141" y="190"/>
                    <a:pt x="120" y="196"/>
                    <a:pt x="99" y="196"/>
                  </a:cubicBezTo>
                  <a:close/>
                  <a:moveTo>
                    <a:pt x="99" y="18"/>
                  </a:moveTo>
                  <a:cubicBezTo>
                    <a:pt x="81" y="18"/>
                    <a:pt x="64" y="24"/>
                    <a:pt x="50" y="35"/>
                  </a:cubicBezTo>
                  <a:cubicBezTo>
                    <a:pt x="32" y="49"/>
                    <a:pt x="21" y="68"/>
                    <a:pt x="19" y="89"/>
                  </a:cubicBezTo>
                  <a:cubicBezTo>
                    <a:pt x="16" y="111"/>
                    <a:pt x="22" y="132"/>
                    <a:pt x="35" y="149"/>
                  </a:cubicBezTo>
                  <a:cubicBezTo>
                    <a:pt x="62" y="184"/>
                    <a:pt x="113" y="191"/>
                    <a:pt x="149" y="163"/>
                  </a:cubicBezTo>
                  <a:cubicBezTo>
                    <a:pt x="149" y="163"/>
                    <a:pt x="149" y="163"/>
                    <a:pt x="149" y="163"/>
                  </a:cubicBezTo>
                  <a:cubicBezTo>
                    <a:pt x="184" y="136"/>
                    <a:pt x="190" y="85"/>
                    <a:pt x="163" y="50"/>
                  </a:cubicBezTo>
                  <a:cubicBezTo>
                    <a:pt x="150" y="33"/>
                    <a:pt x="131" y="22"/>
                    <a:pt x="109" y="19"/>
                  </a:cubicBezTo>
                  <a:cubicBezTo>
                    <a:pt x="106" y="19"/>
                    <a:pt x="102" y="18"/>
                    <a:pt x="9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8" name="Freeform 154">
              <a:extLst>
                <a:ext uri="{FF2B5EF4-FFF2-40B4-BE49-F238E27FC236}">
                  <a16:creationId xmlns:a16="http://schemas.microsoft.com/office/drawing/2014/main" id="{6F9B914C-D1E9-4914-8C0C-4F67B673D3E4}"/>
                </a:ext>
              </a:extLst>
            </p:cNvPr>
            <p:cNvSpPr>
              <a:spLocks noEditPoints="1"/>
            </p:cNvSpPr>
            <p:nvPr/>
          </p:nvSpPr>
          <p:spPr bwMode="auto">
            <a:xfrm>
              <a:off x="5441" y="4073"/>
              <a:ext cx="103" cy="105"/>
            </a:xfrm>
            <a:custGeom>
              <a:avLst/>
              <a:gdLst>
                <a:gd name="T0" fmla="*/ 101 w 201"/>
                <a:gd name="T1" fmla="*/ 205 h 205"/>
                <a:gd name="T2" fmla="*/ 73 w 201"/>
                <a:gd name="T3" fmla="*/ 202 h 205"/>
                <a:gd name="T4" fmla="*/ 16 w 201"/>
                <a:gd name="T5" fmla="*/ 155 h 205"/>
                <a:gd name="T6" fmla="*/ 8 w 201"/>
                <a:gd name="T7" fmla="*/ 81 h 205"/>
                <a:gd name="T8" fmla="*/ 128 w 201"/>
                <a:gd name="T9" fmla="*/ 15 h 205"/>
                <a:gd name="T10" fmla="*/ 186 w 201"/>
                <a:gd name="T11" fmla="*/ 62 h 205"/>
                <a:gd name="T12" fmla="*/ 194 w 201"/>
                <a:gd name="T13" fmla="*/ 136 h 205"/>
                <a:gd name="T14" fmla="*/ 101 w 201"/>
                <a:gd name="T15" fmla="*/ 205 h 205"/>
                <a:gd name="T16" fmla="*/ 101 w 201"/>
                <a:gd name="T17" fmla="*/ 28 h 205"/>
                <a:gd name="T18" fmla="*/ 23 w 201"/>
                <a:gd name="T19" fmla="*/ 86 h 205"/>
                <a:gd name="T20" fmla="*/ 30 w 201"/>
                <a:gd name="T21" fmla="*/ 147 h 205"/>
                <a:gd name="T22" fmla="*/ 78 w 201"/>
                <a:gd name="T23" fmla="*/ 186 h 205"/>
                <a:gd name="T24" fmla="*/ 178 w 201"/>
                <a:gd name="T25" fmla="*/ 131 h 205"/>
                <a:gd name="T26" fmla="*/ 172 w 201"/>
                <a:gd name="T27" fmla="*/ 70 h 205"/>
                <a:gd name="T28" fmla="*/ 123 w 201"/>
                <a:gd name="T29" fmla="*/ 31 h 205"/>
                <a:gd name="T30" fmla="*/ 101 w 201"/>
                <a:gd name="T31" fmla="*/ 2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05">
                  <a:moveTo>
                    <a:pt x="101" y="205"/>
                  </a:moveTo>
                  <a:cubicBezTo>
                    <a:pt x="92" y="205"/>
                    <a:pt x="82" y="204"/>
                    <a:pt x="73" y="202"/>
                  </a:cubicBezTo>
                  <a:cubicBezTo>
                    <a:pt x="49" y="194"/>
                    <a:pt x="28" y="178"/>
                    <a:pt x="16" y="155"/>
                  </a:cubicBezTo>
                  <a:cubicBezTo>
                    <a:pt x="3" y="132"/>
                    <a:pt x="0" y="106"/>
                    <a:pt x="8" y="81"/>
                  </a:cubicBezTo>
                  <a:cubicBezTo>
                    <a:pt x="23" y="30"/>
                    <a:pt x="77" y="0"/>
                    <a:pt x="128" y="15"/>
                  </a:cubicBezTo>
                  <a:cubicBezTo>
                    <a:pt x="153" y="23"/>
                    <a:pt x="173" y="39"/>
                    <a:pt x="186" y="62"/>
                  </a:cubicBezTo>
                  <a:cubicBezTo>
                    <a:pt x="198" y="85"/>
                    <a:pt x="201" y="111"/>
                    <a:pt x="194" y="136"/>
                  </a:cubicBezTo>
                  <a:cubicBezTo>
                    <a:pt x="181" y="178"/>
                    <a:pt x="143" y="205"/>
                    <a:pt x="101" y="205"/>
                  </a:cubicBezTo>
                  <a:close/>
                  <a:moveTo>
                    <a:pt x="101" y="28"/>
                  </a:moveTo>
                  <a:cubicBezTo>
                    <a:pt x="66" y="28"/>
                    <a:pt x="33" y="51"/>
                    <a:pt x="23" y="86"/>
                  </a:cubicBezTo>
                  <a:cubicBezTo>
                    <a:pt x="17" y="107"/>
                    <a:pt x="19" y="128"/>
                    <a:pt x="30" y="147"/>
                  </a:cubicBezTo>
                  <a:cubicBezTo>
                    <a:pt x="40" y="166"/>
                    <a:pt x="57" y="180"/>
                    <a:pt x="78" y="186"/>
                  </a:cubicBezTo>
                  <a:cubicBezTo>
                    <a:pt x="121" y="199"/>
                    <a:pt x="166" y="174"/>
                    <a:pt x="178" y="131"/>
                  </a:cubicBezTo>
                  <a:cubicBezTo>
                    <a:pt x="184" y="110"/>
                    <a:pt x="182" y="89"/>
                    <a:pt x="172" y="70"/>
                  </a:cubicBezTo>
                  <a:cubicBezTo>
                    <a:pt x="161" y="51"/>
                    <a:pt x="144" y="37"/>
                    <a:pt x="123" y="31"/>
                  </a:cubicBezTo>
                  <a:cubicBezTo>
                    <a:pt x="116" y="29"/>
                    <a:pt x="108" y="28"/>
                    <a:pt x="10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89" name="Freeform 155">
              <a:extLst>
                <a:ext uri="{FF2B5EF4-FFF2-40B4-BE49-F238E27FC236}">
                  <a16:creationId xmlns:a16="http://schemas.microsoft.com/office/drawing/2014/main" id="{E5D7B329-A8A0-45BC-A2F2-EDB8005D9D8C}"/>
                </a:ext>
              </a:extLst>
            </p:cNvPr>
            <p:cNvSpPr>
              <a:spLocks noEditPoints="1"/>
            </p:cNvSpPr>
            <p:nvPr/>
          </p:nvSpPr>
          <p:spPr bwMode="auto">
            <a:xfrm>
              <a:off x="5443" y="4317"/>
              <a:ext cx="107" cy="101"/>
            </a:xfrm>
            <a:custGeom>
              <a:avLst/>
              <a:gdLst>
                <a:gd name="T0" fmla="*/ 110 w 209"/>
                <a:gd name="T1" fmla="*/ 197 h 197"/>
                <a:gd name="T2" fmla="*/ 18 w 209"/>
                <a:gd name="T3" fmla="*/ 132 h 197"/>
                <a:gd name="T4" fmla="*/ 77 w 209"/>
                <a:gd name="T5" fmla="*/ 8 h 197"/>
                <a:gd name="T6" fmla="*/ 151 w 209"/>
                <a:gd name="T7" fmla="*/ 12 h 197"/>
                <a:gd name="T8" fmla="*/ 201 w 209"/>
                <a:gd name="T9" fmla="*/ 67 h 197"/>
                <a:gd name="T10" fmla="*/ 201 w 209"/>
                <a:gd name="T11" fmla="*/ 67 h 197"/>
                <a:gd name="T12" fmla="*/ 197 w 209"/>
                <a:gd name="T13" fmla="*/ 141 h 197"/>
                <a:gd name="T14" fmla="*/ 142 w 209"/>
                <a:gd name="T15" fmla="*/ 191 h 197"/>
                <a:gd name="T16" fmla="*/ 110 w 209"/>
                <a:gd name="T17" fmla="*/ 197 h 197"/>
                <a:gd name="T18" fmla="*/ 110 w 209"/>
                <a:gd name="T19" fmla="*/ 19 h 197"/>
                <a:gd name="T20" fmla="*/ 82 w 209"/>
                <a:gd name="T21" fmla="*/ 24 h 197"/>
                <a:gd name="T22" fmla="*/ 33 w 209"/>
                <a:gd name="T23" fmla="*/ 127 h 197"/>
                <a:gd name="T24" fmla="*/ 137 w 209"/>
                <a:gd name="T25" fmla="*/ 176 h 197"/>
                <a:gd name="T26" fmla="*/ 183 w 209"/>
                <a:gd name="T27" fmla="*/ 134 h 197"/>
                <a:gd name="T28" fmla="*/ 186 w 209"/>
                <a:gd name="T29" fmla="*/ 72 h 197"/>
                <a:gd name="T30" fmla="*/ 186 w 209"/>
                <a:gd name="T31" fmla="*/ 72 h 197"/>
                <a:gd name="T32" fmla="*/ 144 w 209"/>
                <a:gd name="T33" fmla="*/ 27 h 197"/>
                <a:gd name="T34" fmla="*/ 110 w 209"/>
                <a:gd name="T35"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197">
                  <a:moveTo>
                    <a:pt x="110" y="197"/>
                  </a:moveTo>
                  <a:cubicBezTo>
                    <a:pt x="70" y="197"/>
                    <a:pt x="32" y="172"/>
                    <a:pt x="18" y="132"/>
                  </a:cubicBezTo>
                  <a:cubicBezTo>
                    <a:pt x="0" y="82"/>
                    <a:pt x="26" y="26"/>
                    <a:pt x="77" y="8"/>
                  </a:cubicBezTo>
                  <a:cubicBezTo>
                    <a:pt x="101" y="0"/>
                    <a:pt x="128" y="1"/>
                    <a:pt x="151" y="12"/>
                  </a:cubicBezTo>
                  <a:cubicBezTo>
                    <a:pt x="174" y="23"/>
                    <a:pt x="192" y="43"/>
                    <a:pt x="201" y="67"/>
                  </a:cubicBezTo>
                  <a:cubicBezTo>
                    <a:pt x="201" y="67"/>
                    <a:pt x="201" y="67"/>
                    <a:pt x="201" y="67"/>
                  </a:cubicBezTo>
                  <a:cubicBezTo>
                    <a:pt x="209" y="91"/>
                    <a:pt x="208" y="118"/>
                    <a:pt x="197" y="141"/>
                  </a:cubicBezTo>
                  <a:cubicBezTo>
                    <a:pt x="186" y="165"/>
                    <a:pt x="167" y="182"/>
                    <a:pt x="142" y="191"/>
                  </a:cubicBezTo>
                  <a:cubicBezTo>
                    <a:pt x="131" y="195"/>
                    <a:pt x="120" y="197"/>
                    <a:pt x="110" y="197"/>
                  </a:cubicBezTo>
                  <a:close/>
                  <a:moveTo>
                    <a:pt x="110" y="19"/>
                  </a:moveTo>
                  <a:cubicBezTo>
                    <a:pt x="100" y="19"/>
                    <a:pt x="91" y="20"/>
                    <a:pt x="82" y="24"/>
                  </a:cubicBezTo>
                  <a:cubicBezTo>
                    <a:pt x="40" y="39"/>
                    <a:pt x="18" y="85"/>
                    <a:pt x="33" y="127"/>
                  </a:cubicBezTo>
                  <a:cubicBezTo>
                    <a:pt x="48" y="169"/>
                    <a:pt x="95" y="191"/>
                    <a:pt x="137" y="176"/>
                  </a:cubicBezTo>
                  <a:cubicBezTo>
                    <a:pt x="157" y="169"/>
                    <a:pt x="173" y="154"/>
                    <a:pt x="183" y="134"/>
                  </a:cubicBezTo>
                  <a:cubicBezTo>
                    <a:pt x="192" y="115"/>
                    <a:pt x="193" y="93"/>
                    <a:pt x="186" y="72"/>
                  </a:cubicBezTo>
                  <a:cubicBezTo>
                    <a:pt x="186" y="72"/>
                    <a:pt x="186" y="72"/>
                    <a:pt x="186" y="72"/>
                  </a:cubicBezTo>
                  <a:cubicBezTo>
                    <a:pt x="178" y="52"/>
                    <a:pt x="164" y="36"/>
                    <a:pt x="144" y="27"/>
                  </a:cubicBezTo>
                  <a:cubicBezTo>
                    <a:pt x="133" y="21"/>
                    <a:pt x="121" y="19"/>
                    <a:pt x="11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0" name="Freeform 156">
              <a:extLst>
                <a:ext uri="{FF2B5EF4-FFF2-40B4-BE49-F238E27FC236}">
                  <a16:creationId xmlns:a16="http://schemas.microsoft.com/office/drawing/2014/main" id="{EFCA6436-4E57-41C4-B258-E06D3B1DEE0D}"/>
                </a:ext>
              </a:extLst>
            </p:cNvPr>
            <p:cNvSpPr>
              <a:spLocks noEditPoints="1"/>
            </p:cNvSpPr>
            <p:nvPr/>
          </p:nvSpPr>
          <p:spPr bwMode="auto">
            <a:xfrm>
              <a:off x="5589" y="4501"/>
              <a:ext cx="114" cy="106"/>
            </a:xfrm>
            <a:custGeom>
              <a:avLst/>
              <a:gdLst>
                <a:gd name="T0" fmla="*/ 110 w 221"/>
                <a:gd name="T1" fmla="*/ 207 h 207"/>
                <a:gd name="T2" fmla="*/ 56 w 221"/>
                <a:gd name="T3" fmla="*/ 191 h 207"/>
                <a:gd name="T4" fmla="*/ 30 w 221"/>
                <a:gd name="T5" fmla="*/ 56 h 207"/>
                <a:gd name="T6" fmla="*/ 165 w 221"/>
                <a:gd name="T7" fmla="*/ 30 h 207"/>
                <a:gd name="T8" fmla="*/ 190 w 221"/>
                <a:gd name="T9" fmla="*/ 165 h 207"/>
                <a:gd name="T10" fmla="*/ 110 w 221"/>
                <a:gd name="T11" fmla="*/ 207 h 207"/>
                <a:gd name="T12" fmla="*/ 110 w 221"/>
                <a:gd name="T13" fmla="*/ 30 h 207"/>
                <a:gd name="T14" fmla="*/ 43 w 221"/>
                <a:gd name="T15" fmla="*/ 65 h 207"/>
                <a:gd name="T16" fmla="*/ 65 w 221"/>
                <a:gd name="T17" fmla="*/ 177 h 207"/>
                <a:gd name="T18" fmla="*/ 177 w 221"/>
                <a:gd name="T19" fmla="*/ 156 h 207"/>
                <a:gd name="T20" fmla="*/ 156 w 221"/>
                <a:gd name="T21" fmla="*/ 44 h 207"/>
                <a:gd name="T22" fmla="*/ 110 w 221"/>
                <a:gd name="T23" fmla="*/ 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07">
                  <a:moveTo>
                    <a:pt x="110" y="207"/>
                  </a:moveTo>
                  <a:cubicBezTo>
                    <a:pt x="91" y="207"/>
                    <a:pt x="72" y="202"/>
                    <a:pt x="56" y="191"/>
                  </a:cubicBezTo>
                  <a:cubicBezTo>
                    <a:pt x="12" y="160"/>
                    <a:pt x="0" y="100"/>
                    <a:pt x="30" y="56"/>
                  </a:cubicBezTo>
                  <a:cubicBezTo>
                    <a:pt x="60" y="12"/>
                    <a:pt x="121" y="0"/>
                    <a:pt x="165" y="30"/>
                  </a:cubicBezTo>
                  <a:cubicBezTo>
                    <a:pt x="209" y="61"/>
                    <a:pt x="221" y="121"/>
                    <a:pt x="190" y="165"/>
                  </a:cubicBezTo>
                  <a:cubicBezTo>
                    <a:pt x="172" y="193"/>
                    <a:pt x="141" y="207"/>
                    <a:pt x="110" y="207"/>
                  </a:cubicBezTo>
                  <a:close/>
                  <a:moveTo>
                    <a:pt x="110" y="30"/>
                  </a:moveTo>
                  <a:cubicBezTo>
                    <a:pt x="85" y="30"/>
                    <a:pt x="59" y="42"/>
                    <a:pt x="43" y="65"/>
                  </a:cubicBezTo>
                  <a:cubicBezTo>
                    <a:pt x="18" y="102"/>
                    <a:pt x="28" y="152"/>
                    <a:pt x="65" y="177"/>
                  </a:cubicBezTo>
                  <a:cubicBezTo>
                    <a:pt x="102" y="203"/>
                    <a:pt x="152" y="193"/>
                    <a:pt x="177" y="156"/>
                  </a:cubicBezTo>
                  <a:cubicBezTo>
                    <a:pt x="202" y="119"/>
                    <a:pt x="193" y="69"/>
                    <a:pt x="156" y="44"/>
                  </a:cubicBezTo>
                  <a:cubicBezTo>
                    <a:pt x="142" y="34"/>
                    <a:pt x="126" y="30"/>
                    <a:pt x="11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1" name="Freeform 157">
              <a:extLst>
                <a:ext uri="{FF2B5EF4-FFF2-40B4-BE49-F238E27FC236}">
                  <a16:creationId xmlns:a16="http://schemas.microsoft.com/office/drawing/2014/main" id="{D39BE6AA-63B8-4250-83F2-284F36F1E37E}"/>
                </a:ext>
              </a:extLst>
            </p:cNvPr>
            <p:cNvSpPr>
              <a:spLocks noEditPoints="1"/>
            </p:cNvSpPr>
            <p:nvPr/>
          </p:nvSpPr>
          <p:spPr bwMode="auto">
            <a:xfrm>
              <a:off x="5825" y="4574"/>
              <a:ext cx="101" cy="101"/>
            </a:xfrm>
            <a:custGeom>
              <a:avLst/>
              <a:gdLst>
                <a:gd name="T0" fmla="*/ 99 w 197"/>
                <a:gd name="T1" fmla="*/ 196 h 196"/>
                <a:gd name="T2" fmla="*/ 2 w 197"/>
                <a:gd name="T3" fmla="*/ 102 h 196"/>
                <a:gd name="T4" fmla="*/ 96 w 197"/>
                <a:gd name="T5" fmla="*/ 2 h 196"/>
                <a:gd name="T6" fmla="*/ 196 w 197"/>
                <a:gd name="T7" fmla="*/ 96 h 196"/>
                <a:gd name="T8" fmla="*/ 169 w 197"/>
                <a:gd name="T9" fmla="*/ 165 h 196"/>
                <a:gd name="T10" fmla="*/ 102 w 197"/>
                <a:gd name="T11" fmla="*/ 196 h 196"/>
                <a:gd name="T12" fmla="*/ 99 w 197"/>
                <a:gd name="T13" fmla="*/ 196 h 196"/>
                <a:gd name="T14" fmla="*/ 96 w 197"/>
                <a:gd name="T15" fmla="*/ 10 h 196"/>
                <a:gd name="T16" fmla="*/ 97 w 197"/>
                <a:gd name="T17" fmla="*/ 18 h 196"/>
                <a:gd name="T18" fmla="*/ 40 w 197"/>
                <a:gd name="T19" fmla="*/ 43 h 196"/>
                <a:gd name="T20" fmla="*/ 18 w 197"/>
                <a:gd name="T21" fmla="*/ 101 h 196"/>
                <a:gd name="T22" fmla="*/ 101 w 197"/>
                <a:gd name="T23" fmla="*/ 180 h 196"/>
                <a:gd name="T24" fmla="*/ 180 w 197"/>
                <a:gd name="T25" fmla="*/ 96 h 196"/>
                <a:gd name="T26" fmla="*/ 97 w 197"/>
                <a:gd name="T27" fmla="*/ 18 h 196"/>
                <a:gd name="T28" fmla="*/ 96 w 197"/>
                <a:gd name="T29" fmla="*/ 1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196">
                  <a:moveTo>
                    <a:pt x="99" y="196"/>
                  </a:moveTo>
                  <a:cubicBezTo>
                    <a:pt x="47" y="196"/>
                    <a:pt x="4" y="154"/>
                    <a:pt x="2" y="102"/>
                  </a:cubicBezTo>
                  <a:cubicBezTo>
                    <a:pt x="0" y="48"/>
                    <a:pt x="43" y="3"/>
                    <a:pt x="96" y="2"/>
                  </a:cubicBezTo>
                  <a:cubicBezTo>
                    <a:pt x="149" y="0"/>
                    <a:pt x="194" y="42"/>
                    <a:pt x="196" y="96"/>
                  </a:cubicBezTo>
                  <a:cubicBezTo>
                    <a:pt x="197" y="122"/>
                    <a:pt x="187" y="146"/>
                    <a:pt x="169" y="165"/>
                  </a:cubicBezTo>
                  <a:cubicBezTo>
                    <a:pt x="152" y="184"/>
                    <a:pt x="128" y="195"/>
                    <a:pt x="102" y="196"/>
                  </a:cubicBezTo>
                  <a:cubicBezTo>
                    <a:pt x="101" y="196"/>
                    <a:pt x="100" y="196"/>
                    <a:pt x="99" y="196"/>
                  </a:cubicBezTo>
                  <a:close/>
                  <a:moveTo>
                    <a:pt x="96" y="10"/>
                  </a:moveTo>
                  <a:cubicBezTo>
                    <a:pt x="97" y="18"/>
                    <a:pt x="97" y="18"/>
                    <a:pt x="97" y="18"/>
                  </a:cubicBezTo>
                  <a:cubicBezTo>
                    <a:pt x="75" y="18"/>
                    <a:pt x="55" y="27"/>
                    <a:pt x="40" y="43"/>
                  </a:cubicBezTo>
                  <a:cubicBezTo>
                    <a:pt x="25" y="59"/>
                    <a:pt x="17" y="79"/>
                    <a:pt x="18" y="101"/>
                  </a:cubicBezTo>
                  <a:cubicBezTo>
                    <a:pt x="19" y="146"/>
                    <a:pt x="57" y="181"/>
                    <a:pt x="101" y="180"/>
                  </a:cubicBezTo>
                  <a:cubicBezTo>
                    <a:pt x="146" y="178"/>
                    <a:pt x="181" y="141"/>
                    <a:pt x="180" y="96"/>
                  </a:cubicBezTo>
                  <a:cubicBezTo>
                    <a:pt x="179" y="52"/>
                    <a:pt x="141" y="17"/>
                    <a:pt x="97" y="18"/>
                  </a:cubicBezTo>
                  <a:lnTo>
                    <a:pt x="9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2" name="Freeform 158">
              <a:extLst>
                <a:ext uri="{FF2B5EF4-FFF2-40B4-BE49-F238E27FC236}">
                  <a16:creationId xmlns:a16="http://schemas.microsoft.com/office/drawing/2014/main" id="{28FBD2BB-132A-4AA3-B216-6BFCFBC82968}"/>
                </a:ext>
              </a:extLst>
            </p:cNvPr>
            <p:cNvSpPr>
              <a:spLocks noEditPoints="1"/>
            </p:cNvSpPr>
            <p:nvPr/>
          </p:nvSpPr>
          <p:spPr bwMode="auto">
            <a:xfrm>
              <a:off x="6045" y="4488"/>
              <a:ext cx="107" cy="106"/>
            </a:xfrm>
            <a:custGeom>
              <a:avLst/>
              <a:gdLst>
                <a:gd name="T0" fmla="*/ 109 w 208"/>
                <a:gd name="T1" fmla="*/ 206 h 206"/>
                <a:gd name="T2" fmla="*/ 97 w 208"/>
                <a:gd name="T3" fmla="*/ 205 h 206"/>
                <a:gd name="T4" fmla="*/ 32 w 208"/>
                <a:gd name="T5" fmla="*/ 168 h 206"/>
                <a:gd name="T6" fmla="*/ 50 w 208"/>
                <a:gd name="T7" fmla="*/ 32 h 206"/>
                <a:gd name="T8" fmla="*/ 50 w 208"/>
                <a:gd name="T9" fmla="*/ 32 h 206"/>
                <a:gd name="T10" fmla="*/ 186 w 208"/>
                <a:gd name="T11" fmla="*/ 50 h 206"/>
                <a:gd name="T12" fmla="*/ 205 w 208"/>
                <a:gd name="T13" fmla="*/ 121 h 206"/>
                <a:gd name="T14" fmla="*/ 168 w 208"/>
                <a:gd name="T15" fmla="*/ 186 h 206"/>
                <a:gd name="T16" fmla="*/ 109 w 208"/>
                <a:gd name="T17" fmla="*/ 206 h 206"/>
                <a:gd name="T18" fmla="*/ 59 w 208"/>
                <a:gd name="T19" fmla="*/ 45 h 206"/>
                <a:gd name="T20" fmla="*/ 45 w 208"/>
                <a:gd name="T21" fmla="*/ 159 h 206"/>
                <a:gd name="T22" fmla="*/ 99 w 208"/>
                <a:gd name="T23" fmla="*/ 189 h 206"/>
                <a:gd name="T24" fmla="*/ 158 w 208"/>
                <a:gd name="T25" fmla="*/ 173 h 206"/>
                <a:gd name="T26" fmla="*/ 189 w 208"/>
                <a:gd name="T27" fmla="*/ 119 h 206"/>
                <a:gd name="T28" fmla="*/ 173 w 208"/>
                <a:gd name="T29" fmla="*/ 60 h 206"/>
                <a:gd name="T30" fmla="*/ 59 w 208"/>
                <a:gd name="T31" fmla="*/ 4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206">
                  <a:moveTo>
                    <a:pt x="109" y="206"/>
                  </a:moveTo>
                  <a:cubicBezTo>
                    <a:pt x="105" y="206"/>
                    <a:pt x="101" y="206"/>
                    <a:pt x="97" y="205"/>
                  </a:cubicBezTo>
                  <a:cubicBezTo>
                    <a:pt x="71" y="202"/>
                    <a:pt x="48" y="189"/>
                    <a:pt x="32" y="168"/>
                  </a:cubicBezTo>
                  <a:cubicBezTo>
                    <a:pt x="0" y="126"/>
                    <a:pt x="7" y="65"/>
                    <a:pt x="50" y="32"/>
                  </a:cubicBezTo>
                  <a:cubicBezTo>
                    <a:pt x="50" y="32"/>
                    <a:pt x="50" y="32"/>
                    <a:pt x="50" y="32"/>
                  </a:cubicBezTo>
                  <a:cubicBezTo>
                    <a:pt x="92" y="0"/>
                    <a:pt x="153" y="8"/>
                    <a:pt x="186" y="50"/>
                  </a:cubicBezTo>
                  <a:cubicBezTo>
                    <a:pt x="201" y="70"/>
                    <a:pt x="208" y="96"/>
                    <a:pt x="205" y="121"/>
                  </a:cubicBezTo>
                  <a:cubicBezTo>
                    <a:pt x="202" y="147"/>
                    <a:pt x="189" y="170"/>
                    <a:pt x="168" y="186"/>
                  </a:cubicBezTo>
                  <a:cubicBezTo>
                    <a:pt x="151" y="199"/>
                    <a:pt x="130" y="206"/>
                    <a:pt x="109" y="206"/>
                  </a:cubicBezTo>
                  <a:close/>
                  <a:moveTo>
                    <a:pt x="59" y="45"/>
                  </a:moveTo>
                  <a:cubicBezTo>
                    <a:pt x="24" y="72"/>
                    <a:pt x="18" y="123"/>
                    <a:pt x="45" y="159"/>
                  </a:cubicBezTo>
                  <a:cubicBezTo>
                    <a:pt x="58" y="176"/>
                    <a:pt x="77" y="187"/>
                    <a:pt x="99" y="189"/>
                  </a:cubicBezTo>
                  <a:cubicBezTo>
                    <a:pt x="120" y="192"/>
                    <a:pt x="141" y="186"/>
                    <a:pt x="158" y="173"/>
                  </a:cubicBezTo>
                  <a:cubicBezTo>
                    <a:pt x="176" y="160"/>
                    <a:pt x="186" y="141"/>
                    <a:pt x="189" y="119"/>
                  </a:cubicBezTo>
                  <a:cubicBezTo>
                    <a:pt x="192" y="98"/>
                    <a:pt x="186" y="77"/>
                    <a:pt x="173" y="60"/>
                  </a:cubicBezTo>
                  <a:cubicBezTo>
                    <a:pt x="146" y="24"/>
                    <a:pt x="95" y="18"/>
                    <a:pt x="5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3" name="Freeform 159">
              <a:extLst>
                <a:ext uri="{FF2B5EF4-FFF2-40B4-BE49-F238E27FC236}">
                  <a16:creationId xmlns:a16="http://schemas.microsoft.com/office/drawing/2014/main" id="{03662EE5-2FC9-4CE0-A093-45B602E10E4E}"/>
                </a:ext>
              </a:extLst>
            </p:cNvPr>
            <p:cNvSpPr>
              <a:spLocks noEditPoints="1"/>
            </p:cNvSpPr>
            <p:nvPr/>
          </p:nvSpPr>
          <p:spPr bwMode="auto">
            <a:xfrm>
              <a:off x="6181" y="4291"/>
              <a:ext cx="110" cy="105"/>
            </a:xfrm>
            <a:custGeom>
              <a:avLst/>
              <a:gdLst>
                <a:gd name="T0" fmla="*/ 108 w 216"/>
                <a:gd name="T1" fmla="*/ 205 h 205"/>
                <a:gd name="T2" fmla="*/ 81 w 216"/>
                <a:gd name="T3" fmla="*/ 201 h 205"/>
                <a:gd name="T4" fmla="*/ 15 w 216"/>
                <a:gd name="T5" fmla="*/ 81 h 205"/>
                <a:gd name="T6" fmla="*/ 15 w 216"/>
                <a:gd name="T7" fmla="*/ 81 h 205"/>
                <a:gd name="T8" fmla="*/ 136 w 216"/>
                <a:gd name="T9" fmla="*/ 15 h 205"/>
                <a:gd name="T10" fmla="*/ 201 w 216"/>
                <a:gd name="T11" fmla="*/ 135 h 205"/>
                <a:gd name="T12" fmla="*/ 108 w 216"/>
                <a:gd name="T13" fmla="*/ 205 h 205"/>
                <a:gd name="T14" fmla="*/ 31 w 216"/>
                <a:gd name="T15" fmla="*/ 85 h 205"/>
                <a:gd name="T16" fmla="*/ 86 w 216"/>
                <a:gd name="T17" fmla="*/ 186 h 205"/>
                <a:gd name="T18" fmla="*/ 186 w 216"/>
                <a:gd name="T19" fmla="*/ 131 h 205"/>
                <a:gd name="T20" fmla="*/ 131 w 216"/>
                <a:gd name="T21" fmla="*/ 30 h 205"/>
                <a:gd name="T22" fmla="*/ 31 w 216"/>
                <a:gd name="T23" fmla="*/ 8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205">
                  <a:moveTo>
                    <a:pt x="108" y="205"/>
                  </a:moveTo>
                  <a:cubicBezTo>
                    <a:pt x="99" y="205"/>
                    <a:pt x="90" y="204"/>
                    <a:pt x="81" y="201"/>
                  </a:cubicBezTo>
                  <a:cubicBezTo>
                    <a:pt x="30" y="186"/>
                    <a:pt x="0" y="132"/>
                    <a:pt x="15" y="81"/>
                  </a:cubicBezTo>
                  <a:cubicBezTo>
                    <a:pt x="15" y="81"/>
                    <a:pt x="15" y="81"/>
                    <a:pt x="15" y="81"/>
                  </a:cubicBezTo>
                  <a:cubicBezTo>
                    <a:pt x="30" y="30"/>
                    <a:pt x="84" y="0"/>
                    <a:pt x="136" y="15"/>
                  </a:cubicBezTo>
                  <a:cubicBezTo>
                    <a:pt x="187" y="30"/>
                    <a:pt x="216" y="84"/>
                    <a:pt x="201" y="135"/>
                  </a:cubicBezTo>
                  <a:cubicBezTo>
                    <a:pt x="189" y="177"/>
                    <a:pt x="150" y="205"/>
                    <a:pt x="108" y="205"/>
                  </a:cubicBezTo>
                  <a:close/>
                  <a:moveTo>
                    <a:pt x="31" y="85"/>
                  </a:moveTo>
                  <a:cubicBezTo>
                    <a:pt x="18" y="128"/>
                    <a:pt x="43" y="173"/>
                    <a:pt x="86" y="186"/>
                  </a:cubicBezTo>
                  <a:cubicBezTo>
                    <a:pt x="128" y="198"/>
                    <a:pt x="173" y="174"/>
                    <a:pt x="186" y="131"/>
                  </a:cubicBezTo>
                  <a:cubicBezTo>
                    <a:pt x="199" y="88"/>
                    <a:pt x="174" y="43"/>
                    <a:pt x="131" y="30"/>
                  </a:cubicBezTo>
                  <a:cubicBezTo>
                    <a:pt x="88" y="18"/>
                    <a:pt x="43" y="42"/>
                    <a:pt x="31"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4" name="Freeform 160">
              <a:extLst>
                <a:ext uri="{FF2B5EF4-FFF2-40B4-BE49-F238E27FC236}">
                  <a16:creationId xmlns:a16="http://schemas.microsoft.com/office/drawing/2014/main" id="{52FC83E0-8CA0-4B3A-AC52-FBC20C75270B}"/>
                </a:ext>
              </a:extLst>
            </p:cNvPr>
            <p:cNvSpPr>
              <a:spLocks noEditPoints="1"/>
            </p:cNvSpPr>
            <p:nvPr/>
          </p:nvSpPr>
          <p:spPr bwMode="auto">
            <a:xfrm>
              <a:off x="6173" y="4051"/>
              <a:ext cx="112" cy="106"/>
            </a:xfrm>
            <a:custGeom>
              <a:avLst/>
              <a:gdLst>
                <a:gd name="T0" fmla="*/ 109 w 219"/>
                <a:gd name="T1" fmla="*/ 206 h 206"/>
                <a:gd name="T2" fmla="*/ 68 w 219"/>
                <a:gd name="T3" fmla="*/ 196 h 206"/>
                <a:gd name="T4" fmla="*/ 18 w 219"/>
                <a:gd name="T5" fmla="*/ 142 h 206"/>
                <a:gd name="T6" fmla="*/ 77 w 219"/>
                <a:gd name="T7" fmla="*/ 18 h 206"/>
                <a:gd name="T8" fmla="*/ 201 w 219"/>
                <a:gd name="T9" fmla="*/ 76 h 206"/>
                <a:gd name="T10" fmla="*/ 142 w 219"/>
                <a:gd name="T11" fmla="*/ 200 h 206"/>
                <a:gd name="T12" fmla="*/ 109 w 219"/>
                <a:gd name="T13" fmla="*/ 206 h 206"/>
                <a:gd name="T14" fmla="*/ 109 w 219"/>
                <a:gd name="T15" fmla="*/ 28 h 206"/>
                <a:gd name="T16" fmla="*/ 82 w 219"/>
                <a:gd name="T17" fmla="*/ 33 h 206"/>
                <a:gd name="T18" fmla="*/ 33 w 219"/>
                <a:gd name="T19" fmla="*/ 136 h 206"/>
                <a:gd name="T20" fmla="*/ 75 w 219"/>
                <a:gd name="T21" fmla="*/ 182 h 206"/>
                <a:gd name="T22" fmla="*/ 137 w 219"/>
                <a:gd name="T23" fmla="*/ 185 h 206"/>
                <a:gd name="T24" fmla="*/ 186 w 219"/>
                <a:gd name="T25" fmla="*/ 82 h 206"/>
                <a:gd name="T26" fmla="*/ 109 w 219"/>
                <a:gd name="T27" fmla="*/ 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06">
                  <a:moveTo>
                    <a:pt x="109" y="206"/>
                  </a:moveTo>
                  <a:cubicBezTo>
                    <a:pt x="95" y="206"/>
                    <a:pt x="81" y="203"/>
                    <a:pt x="68" y="196"/>
                  </a:cubicBezTo>
                  <a:cubicBezTo>
                    <a:pt x="45" y="185"/>
                    <a:pt x="27" y="166"/>
                    <a:pt x="18" y="142"/>
                  </a:cubicBezTo>
                  <a:cubicBezTo>
                    <a:pt x="0" y="91"/>
                    <a:pt x="26" y="36"/>
                    <a:pt x="77" y="18"/>
                  </a:cubicBezTo>
                  <a:cubicBezTo>
                    <a:pt x="127" y="0"/>
                    <a:pt x="183" y="26"/>
                    <a:pt x="201" y="76"/>
                  </a:cubicBezTo>
                  <a:cubicBezTo>
                    <a:pt x="219" y="126"/>
                    <a:pt x="192" y="182"/>
                    <a:pt x="142" y="200"/>
                  </a:cubicBezTo>
                  <a:cubicBezTo>
                    <a:pt x="131" y="204"/>
                    <a:pt x="120" y="206"/>
                    <a:pt x="109" y="206"/>
                  </a:cubicBezTo>
                  <a:close/>
                  <a:moveTo>
                    <a:pt x="109" y="28"/>
                  </a:moveTo>
                  <a:cubicBezTo>
                    <a:pt x="100" y="28"/>
                    <a:pt x="91" y="29"/>
                    <a:pt x="82" y="33"/>
                  </a:cubicBezTo>
                  <a:cubicBezTo>
                    <a:pt x="40" y="48"/>
                    <a:pt x="18" y="94"/>
                    <a:pt x="33" y="136"/>
                  </a:cubicBezTo>
                  <a:cubicBezTo>
                    <a:pt x="41" y="156"/>
                    <a:pt x="55" y="173"/>
                    <a:pt x="75" y="182"/>
                  </a:cubicBezTo>
                  <a:cubicBezTo>
                    <a:pt x="94" y="191"/>
                    <a:pt x="116" y="192"/>
                    <a:pt x="137" y="185"/>
                  </a:cubicBezTo>
                  <a:cubicBezTo>
                    <a:pt x="179" y="170"/>
                    <a:pt x="201" y="124"/>
                    <a:pt x="186" y="82"/>
                  </a:cubicBezTo>
                  <a:cubicBezTo>
                    <a:pt x="174" y="49"/>
                    <a:pt x="143" y="28"/>
                    <a:pt x="10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5" name="Freeform 161">
              <a:extLst>
                <a:ext uri="{FF2B5EF4-FFF2-40B4-BE49-F238E27FC236}">
                  <a16:creationId xmlns:a16="http://schemas.microsoft.com/office/drawing/2014/main" id="{A2E3EE46-824F-4904-A93E-9145739D2E65}"/>
                </a:ext>
              </a:extLst>
            </p:cNvPr>
            <p:cNvSpPr>
              <a:spLocks noEditPoints="1"/>
            </p:cNvSpPr>
            <p:nvPr/>
          </p:nvSpPr>
          <p:spPr bwMode="auto">
            <a:xfrm>
              <a:off x="6026" y="3861"/>
              <a:ext cx="113" cy="106"/>
            </a:xfrm>
            <a:custGeom>
              <a:avLst/>
              <a:gdLst>
                <a:gd name="T0" fmla="*/ 110 w 221"/>
                <a:gd name="T1" fmla="*/ 207 h 207"/>
                <a:gd name="T2" fmla="*/ 56 w 221"/>
                <a:gd name="T3" fmla="*/ 190 h 207"/>
                <a:gd name="T4" fmla="*/ 31 w 221"/>
                <a:gd name="T5" fmla="*/ 55 h 207"/>
                <a:gd name="T6" fmla="*/ 165 w 221"/>
                <a:gd name="T7" fmla="*/ 30 h 207"/>
                <a:gd name="T8" fmla="*/ 191 w 221"/>
                <a:gd name="T9" fmla="*/ 165 h 207"/>
                <a:gd name="T10" fmla="*/ 110 w 221"/>
                <a:gd name="T11" fmla="*/ 207 h 207"/>
                <a:gd name="T12" fmla="*/ 111 w 221"/>
                <a:gd name="T13" fmla="*/ 29 h 207"/>
                <a:gd name="T14" fmla="*/ 44 w 221"/>
                <a:gd name="T15" fmla="*/ 64 h 207"/>
                <a:gd name="T16" fmla="*/ 65 w 221"/>
                <a:gd name="T17" fmla="*/ 177 h 207"/>
                <a:gd name="T18" fmla="*/ 177 w 221"/>
                <a:gd name="T19" fmla="*/ 156 h 207"/>
                <a:gd name="T20" fmla="*/ 156 w 221"/>
                <a:gd name="T21" fmla="*/ 43 h 207"/>
                <a:gd name="T22" fmla="*/ 111 w 221"/>
                <a:gd name="T23" fmla="*/ 2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07">
                  <a:moveTo>
                    <a:pt x="110" y="207"/>
                  </a:moveTo>
                  <a:cubicBezTo>
                    <a:pt x="92" y="207"/>
                    <a:pt x="73" y="201"/>
                    <a:pt x="56" y="190"/>
                  </a:cubicBezTo>
                  <a:cubicBezTo>
                    <a:pt x="12" y="160"/>
                    <a:pt x="0" y="100"/>
                    <a:pt x="31" y="55"/>
                  </a:cubicBezTo>
                  <a:cubicBezTo>
                    <a:pt x="61" y="11"/>
                    <a:pt x="121" y="0"/>
                    <a:pt x="165" y="30"/>
                  </a:cubicBezTo>
                  <a:cubicBezTo>
                    <a:pt x="209" y="60"/>
                    <a:pt x="221" y="120"/>
                    <a:pt x="191" y="165"/>
                  </a:cubicBezTo>
                  <a:cubicBezTo>
                    <a:pt x="172" y="192"/>
                    <a:pt x="141" y="207"/>
                    <a:pt x="110" y="207"/>
                  </a:cubicBezTo>
                  <a:close/>
                  <a:moveTo>
                    <a:pt x="111" y="29"/>
                  </a:moveTo>
                  <a:cubicBezTo>
                    <a:pt x="85" y="29"/>
                    <a:pt x="59" y="41"/>
                    <a:pt x="44" y="64"/>
                  </a:cubicBezTo>
                  <a:cubicBezTo>
                    <a:pt x="19" y="101"/>
                    <a:pt x="28" y="152"/>
                    <a:pt x="65" y="177"/>
                  </a:cubicBezTo>
                  <a:cubicBezTo>
                    <a:pt x="102" y="202"/>
                    <a:pt x="152" y="193"/>
                    <a:pt x="177" y="156"/>
                  </a:cubicBezTo>
                  <a:cubicBezTo>
                    <a:pt x="203" y="119"/>
                    <a:pt x="193" y="68"/>
                    <a:pt x="156" y="43"/>
                  </a:cubicBezTo>
                  <a:cubicBezTo>
                    <a:pt x="142" y="34"/>
                    <a:pt x="126" y="29"/>
                    <a:pt x="11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6" name="Freeform 162">
              <a:extLst>
                <a:ext uri="{FF2B5EF4-FFF2-40B4-BE49-F238E27FC236}">
                  <a16:creationId xmlns:a16="http://schemas.microsoft.com/office/drawing/2014/main" id="{D490C5FD-4BA8-42A0-88F9-827A22974A1E}"/>
                </a:ext>
              </a:extLst>
            </p:cNvPr>
            <p:cNvSpPr>
              <a:spLocks noEditPoints="1"/>
            </p:cNvSpPr>
            <p:nvPr/>
          </p:nvSpPr>
          <p:spPr bwMode="auto">
            <a:xfrm>
              <a:off x="5815" y="3997"/>
              <a:ext cx="99" cy="100"/>
            </a:xfrm>
            <a:custGeom>
              <a:avLst/>
              <a:gdLst>
                <a:gd name="T0" fmla="*/ 96 w 193"/>
                <a:gd name="T1" fmla="*/ 194 h 194"/>
                <a:gd name="T2" fmla="*/ 0 w 193"/>
                <a:gd name="T3" fmla="*/ 97 h 194"/>
                <a:gd name="T4" fmla="*/ 96 w 193"/>
                <a:gd name="T5" fmla="*/ 0 h 194"/>
                <a:gd name="T6" fmla="*/ 193 w 193"/>
                <a:gd name="T7" fmla="*/ 97 h 194"/>
                <a:gd name="T8" fmla="*/ 96 w 193"/>
                <a:gd name="T9" fmla="*/ 194 h 194"/>
                <a:gd name="T10" fmla="*/ 96 w 193"/>
                <a:gd name="T11" fmla="*/ 16 h 194"/>
                <a:gd name="T12" fmla="*/ 16 w 193"/>
                <a:gd name="T13" fmla="*/ 97 h 194"/>
                <a:gd name="T14" fmla="*/ 96 w 193"/>
                <a:gd name="T15" fmla="*/ 178 h 194"/>
                <a:gd name="T16" fmla="*/ 177 w 193"/>
                <a:gd name="T17" fmla="*/ 97 h 194"/>
                <a:gd name="T18" fmla="*/ 96 w 193"/>
                <a:gd name="T19" fmla="*/ 1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4">
                  <a:moveTo>
                    <a:pt x="96" y="194"/>
                  </a:moveTo>
                  <a:cubicBezTo>
                    <a:pt x="43" y="194"/>
                    <a:pt x="0" y="150"/>
                    <a:pt x="0" y="97"/>
                  </a:cubicBezTo>
                  <a:cubicBezTo>
                    <a:pt x="0" y="43"/>
                    <a:pt x="43" y="0"/>
                    <a:pt x="96" y="0"/>
                  </a:cubicBezTo>
                  <a:cubicBezTo>
                    <a:pt x="150" y="0"/>
                    <a:pt x="193" y="43"/>
                    <a:pt x="193" y="97"/>
                  </a:cubicBezTo>
                  <a:cubicBezTo>
                    <a:pt x="193" y="150"/>
                    <a:pt x="150" y="194"/>
                    <a:pt x="96" y="194"/>
                  </a:cubicBezTo>
                  <a:close/>
                  <a:moveTo>
                    <a:pt x="96" y="16"/>
                  </a:moveTo>
                  <a:cubicBezTo>
                    <a:pt x="52" y="16"/>
                    <a:pt x="16" y="52"/>
                    <a:pt x="16" y="97"/>
                  </a:cubicBezTo>
                  <a:cubicBezTo>
                    <a:pt x="16" y="142"/>
                    <a:pt x="52" y="178"/>
                    <a:pt x="96" y="178"/>
                  </a:cubicBezTo>
                  <a:cubicBezTo>
                    <a:pt x="141" y="178"/>
                    <a:pt x="177" y="142"/>
                    <a:pt x="177" y="97"/>
                  </a:cubicBezTo>
                  <a:cubicBezTo>
                    <a:pt x="177" y="52"/>
                    <a:pt x="141" y="16"/>
                    <a:pt x="9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7" name="Freeform 163">
              <a:extLst>
                <a:ext uri="{FF2B5EF4-FFF2-40B4-BE49-F238E27FC236}">
                  <a16:creationId xmlns:a16="http://schemas.microsoft.com/office/drawing/2014/main" id="{7EA15A2A-5FB2-4DCF-9ACF-320B987C580B}"/>
                </a:ext>
              </a:extLst>
            </p:cNvPr>
            <p:cNvSpPr>
              <a:spLocks noEditPoints="1"/>
            </p:cNvSpPr>
            <p:nvPr/>
          </p:nvSpPr>
          <p:spPr bwMode="auto">
            <a:xfrm>
              <a:off x="5648" y="4091"/>
              <a:ext cx="103" cy="101"/>
            </a:xfrm>
            <a:custGeom>
              <a:avLst/>
              <a:gdLst>
                <a:gd name="T0" fmla="*/ 100 w 201"/>
                <a:gd name="T1" fmla="*/ 197 h 197"/>
                <a:gd name="T2" fmla="*/ 52 w 201"/>
                <a:gd name="T3" fmla="*/ 184 h 197"/>
                <a:gd name="T4" fmla="*/ 7 w 201"/>
                <a:gd name="T5" fmla="*/ 125 h 197"/>
                <a:gd name="T6" fmla="*/ 16 w 201"/>
                <a:gd name="T7" fmla="*/ 51 h 197"/>
                <a:gd name="T8" fmla="*/ 75 w 201"/>
                <a:gd name="T9" fmla="*/ 6 h 197"/>
                <a:gd name="T10" fmla="*/ 149 w 201"/>
                <a:gd name="T11" fmla="*/ 16 h 197"/>
                <a:gd name="T12" fmla="*/ 194 w 201"/>
                <a:gd name="T13" fmla="*/ 75 h 197"/>
                <a:gd name="T14" fmla="*/ 184 w 201"/>
                <a:gd name="T15" fmla="*/ 148 h 197"/>
                <a:gd name="T16" fmla="*/ 126 w 201"/>
                <a:gd name="T17" fmla="*/ 193 h 197"/>
                <a:gd name="T18" fmla="*/ 100 w 201"/>
                <a:gd name="T19" fmla="*/ 197 h 197"/>
                <a:gd name="T20" fmla="*/ 101 w 201"/>
                <a:gd name="T21" fmla="*/ 19 h 197"/>
                <a:gd name="T22" fmla="*/ 79 w 201"/>
                <a:gd name="T23" fmla="*/ 22 h 197"/>
                <a:gd name="T24" fmla="*/ 30 w 201"/>
                <a:gd name="T25" fmla="*/ 59 h 197"/>
                <a:gd name="T26" fmla="*/ 22 w 201"/>
                <a:gd name="T27" fmla="*/ 121 h 197"/>
                <a:gd name="T28" fmla="*/ 60 w 201"/>
                <a:gd name="T29" fmla="*/ 170 h 197"/>
                <a:gd name="T30" fmla="*/ 121 w 201"/>
                <a:gd name="T31" fmla="*/ 178 h 197"/>
                <a:gd name="T32" fmla="*/ 171 w 201"/>
                <a:gd name="T33" fmla="*/ 140 h 197"/>
                <a:gd name="T34" fmla="*/ 171 w 201"/>
                <a:gd name="T35" fmla="*/ 140 h 197"/>
                <a:gd name="T36" fmla="*/ 179 w 201"/>
                <a:gd name="T37" fmla="*/ 79 h 197"/>
                <a:gd name="T38" fmla="*/ 141 w 201"/>
                <a:gd name="T39" fmla="*/ 30 h 197"/>
                <a:gd name="T40" fmla="*/ 101 w 201"/>
                <a:gd name="T41" fmla="*/ 1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197">
                  <a:moveTo>
                    <a:pt x="100" y="197"/>
                  </a:moveTo>
                  <a:cubicBezTo>
                    <a:pt x="83" y="197"/>
                    <a:pt x="67" y="192"/>
                    <a:pt x="52" y="184"/>
                  </a:cubicBezTo>
                  <a:cubicBezTo>
                    <a:pt x="30" y="171"/>
                    <a:pt x="13" y="150"/>
                    <a:pt x="7" y="125"/>
                  </a:cubicBezTo>
                  <a:cubicBezTo>
                    <a:pt x="0" y="100"/>
                    <a:pt x="4" y="74"/>
                    <a:pt x="16" y="51"/>
                  </a:cubicBezTo>
                  <a:cubicBezTo>
                    <a:pt x="29" y="29"/>
                    <a:pt x="50" y="13"/>
                    <a:pt x="75" y="6"/>
                  </a:cubicBezTo>
                  <a:cubicBezTo>
                    <a:pt x="100" y="0"/>
                    <a:pt x="126" y="3"/>
                    <a:pt x="149" y="16"/>
                  </a:cubicBezTo>
                  <a:cubicBezTo>
                    <a:pt x="171" y="29"/>
                    <a:pt x="187" y="50"/>
                    <a:pt x="194" y="75"/>
                  </a:cubicBezTo>
                  <a:cubicBezTo>
                    <a:pt x="201" y="100"/>
                    <a:pt x="197" y="126"/>
                    <a:pt x="184" y="148"/>
                  </a:cubicBezTo>
                  <a:cubicBezTo>
                    <a:pt x="171" y="171"/>
                    <a:pt x="151" y="187"/>
                    <a:pt x="126" y="193"/>
                  </a:cubicBezTo>
                  <a:cubicBezTo>
                    <a:pt x="117" y="196"/>
                    <a:pt x="109" y="197"/>
                    <a:pt x="100" y="197"/>
                  </a:cubicBezTo>
                  <a:close/>
                  <a:moveTo>
                    <a:pt x="101" y="19"/>
                  </a:moveTo>
                  <a:cubicBezTo>
                    <a:pt x="94" y="19"/>
                    <a:pt x="86" y="20"/>
                    <a:pt x="79" y="22"/>
                  </a:cubicBezTo>
                  <a:cubicBezTo>
                    <a:pt x="59" y="27"/>
                    <a:pt x="41" y="41"/>
                    <a:pt x="30" y="59"/>
                  </a:cubicBezTo>
                  <a:cubicBezTo>
                    <a:pt x="20" y="78"/>
                    <a:pt x="17" y="100"/>
                    <a:pt x="22" y="121"/>
                  </a:cubicBezTo>
                  <a:cubicBezTo>
                    <a:pt x="28" y="142"/>
                    <a:pt x="41" y="159"/>
                    <a:pt x="60" y="170"/>
                  </a:cubicBezTo>
                  <a:cubicBezTo>
                    <a:pt x="79" y="181"/>
                    <a:pt x="100" y="184"/>
                    <a:pt x="121" y="178"/>
                  </a:cubicBezTo>
                  <a:cubicBezTo>
                    <a:pt x="142" y="172"/>
                    <a:pt x="160" y="159"/>
                    <a:pt x="171" y="140"/>
                  </a:cubicBezTo>
                  <a:cubicBezTo>
                    <a:pt x="171" y="140"/>
                    <a:pt x="171" y="140"/>
                    <a:pt x="171" y="140"/>
                  </a:cubicBezTo>
                  <a:cubicBezTo>
                    <a:pt x="181" y="122"/>
                    <a:pt x="184" y="100"/>
                    <a:pt x="179" y="79"/>
                  </a:cubicBezTo>
                  <a:cubicBezTo>
                    <a:pt x="173" y="58"/>
                    <a:pt x="160" y="41"/>
                    <a:pt x="141" y="30"/>
                  </a:cubicBezTo>
                  <a:cubicBezTo>
                    <a:pt x="128" y="23"/>
                    <a:pt x="115" y="19"/>
                    <a:pt x="10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8" name="Freeform 164">
              <a:extLst>
                <a:ext uri="{FF2B5EF4-FFF2-40B4-BE49-F238E27FC236}">
                  <a16:creationId xmlns:a16="http://schemas.microsoft.com/office/drawing/2014/main" id="{125C1E1B-4D4B-4AF6-AC31-72A17492E828}"/>
                </a:ext>
              </a:extLst>
            </p:cNvPr>
            <p:cNvSpPr>
              <a:spLocks noEditPoints="1"/>
            </p:cNvSpPr>
            <p:nvPr/>
          </p:nvSpPr>
          <p:spPr bwMode="auto">
            <a:xfrm>
              <a:off x="5648" y="4281"/>
              <a:ext cx="103" cy="102"/>
            </a:xfrm>
            <a:custGeom>
              <a:avLst/>
              <a:gdLst>
                <a:gd name="T0" fmla="*/ 101 w 201"/>
                <a:gd name="T1" fmla="*/ 198 h 198"/>
                <a:gd name="T2" fmla="*/ 75 w 201"/>
                <a:gd name="T3" fmla="*/ 194 h 198"/>
                <a:gd name="T4" fmla="*/ 16 w 201"/>
                <a:gd name="T5" fmla="*/ 149 h 198"/>
                <a:gd name="T6" fmla="*/ 7 w 201"/>
                <a:gd name="T7" fmla="*/ 76 h 198"/>
                <a:gd name="T8" fmla="*/ 52 w 201"/>
                <a:gd name="T9" fmla="*/ 17 h 198"/>
                <a:gd name="T10" fmla="*/ 126 w 201"/>
                <a:gd name="T11" fmla="*/ 7 h 198"/>
                <a:gd name="T12" fmla="*/ 184 w 201"/>
                <a:gd name="T13" fmla="*/ 52 h 198"/>
                <a:gd name="T14" fmla="*/ 184 w 201"/>
                <a:gd name="T15" fmla="*/ 52 h 198"/>
                <a:gd name="T16" fmla="*/ 194 w 201"/>
                <a:gd name="T17" fmla="*/ 126 h 198"/>
                <a:gd name="T18" fmla="*/ 149 w 201"/>
                <a:gd name="T19" fmla="*/ 185 h 198"/>
                <a:gd name="T20" fmla="*/ 101 w 201"/>
                <a:gd name="T21" fmla="*/ 198 h 198"/>
                <a:gd name="T22" fmla="*/ 100 w 201"/>
                <a:gd name="T23" fmla="*/ 20 h 198"/>
                <a:gd name="T24" fmla="*/ 60 w 201"/>
                <a:gd name="T25" fmla="*/ 31 h 198"/>
                <a:gd name="T26" fmla="*/ 22 w 201"/>
                <a:gd name="T27" fmla="*/ 80 h 198"/>
                <a:gd name="T28" fmla="*/ 30 w 201"/>
                <a:gd name="T29" fmla="*/ 141 h 198"/>
                <a:gd name="T30" fmla="*/ 79 w 201"/>
                <a:gd name="T31" fmla="*/ 179 h 198"/>
                <a:gd name="T32" fmla="*/ 141 w 201"/>
                <a:gd name="T33" fmla="*/ 171 h 198"/>
                <a:gd name="T34" fmla="*/ 179 w 201"/>
                <a:gd name="T35" fmla="*/ 122 h 198"/>
                <a:gd name="T36" fmla="*/ 171 w 201"/>
                <a:gd name="T37" fmla="*/ 60 h 198"/>
                <a:gd name="T38" fmla="*/ 171 w 201"/>
                <a:gd name="T39" fmla="*/ 60 h 198"/>
                <a:gd name="T40" fmla="*/ 121 w 201"/>
                <a:gd name="T41" fmla="*/ 23 h 198"/>
                <a:gd name="T42" fmla="*/ 100 w 201"/>
                <a:gd name="T43"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198">
                  <a:moveTo>
                    <a:pt x="101" y="198"/>
                  </a:moveTo>
                  <a:cubicBezTo>
                    <a:pt x="92" y="198"/>
                    <a:pt x="84" y="197"/>
                    <a:pt x="75" y="194"/>
                  </a:cubicBezTo>
                  <a:cubicBezTo>
                    <a:pt x="50" y="188"/>
                    <a:pt x="29" y="172"/>
                    <a:pt x="16" y="149"/>
                  </a:cubicBezTo>
                  <a:cubicBezTo>
                    <a:pt x="4" y="127"/>
                    <a:pt x="0" y="101"/>
                    <a:pt x="7" y="76"/>
                  </a:cubicBezTo>
                  <a:cubicBezTo>
                    <a:pt x="13" y="51"/>
                    <a:pt x="30" y="30"/>
                    <a:pt x="52" y="17"/>
                  </a:cubicBezTo>
                  <a:cubicBezTo>
                    <a:pt x="74" y="4"/>
                    <a:pt x="101" y="0"/>
                    <a:pt x="126" y="7"/>
                  </a:cubicBezTo>
                  <a:cubicBezTo>
                    <a:pt x="151" y="14"/>
                    <a:pt x="171" y="30"/>
                    <a:pt x="184" y="52"/>
                  </a:cubicBezTo>
                  <a:cubicBezTo>
                    <a:pt x="184" y="52"/>
                    <a:pt x="184" y="52"/>
                    <a:pt x="184" y="52"/>
                  </a:cubicBezTo>
                  <a:cubicBezTo>
                    <a:pt x="197" y="75"/>
                    <a:pt x="201" y="101"/>
                    <a:pt x="194" y="126"/>
                  </a:cubicBezTo>
                  <a:cubicBezTo>
                    <a:pt x="187" y="151"/>
                    <a:pt x="171" y="172"/>
                    <a:pt x="149" y="185"/>
                  </a:cubicBezTo>
                  <a:cubicBezTo>
                    <a:pt x="134" y="193"/>
                    <a:pt x="117" y="198"/>
                    <a:pt x="101" y="198"/>
                  </a:cubicBezTo>
                  <a:close/>
                  <a:moveTo>
                    <a:pt x="100" y="20"/>
                  </a:moveTo>
                  <a:cubicBezTo>
                    <a:pt x="86" y="20"/>
                    <a:pt x="72" y="23"/>
                    <a:pt x="60" y="31"/>
                  </a:cubicBezTo>
                  <a:cubicBezTo>
                    <a:pt x="41" y="41"/>
                    <a:pt x="28" y="59"/>
                    <a:pt x="22" y="80"/>
                  </a:cubicBezTo>
                  <a:cubicBezTo>
                    <a:pt x="17" y="101"/>
                    <a:pt x="20" y="122"/>
                    <a:pt x="30" y="141"/>
                  </a:cubicBezTo>
                  <a:cubicBezTo>
                    <a:pt x="41" y="160"/>
                    <a:pt x="59" y="173"/>
                    <a:pt x="79" y="179"/>
                  </a:cubicBezTo>
                  <a:cubicBezTo>
                    <a:pt x="100" y="184"/>
                    <a:pt x="122" y="182"/>
                    <a:pt x="141" y="171"/>
                  </a:cubicBezTo>
                  <a:cubicBezTo>
                    <a:pt x="160" y="160"/>
                    <a:pt x="173" y="143"/>
                    <a:pt x="179" y="122"/>
                  </a:cubicBezTo>
                  <a:cubicBezTo>
                    <a:pt x="184" y="101"/>
                    <a:pt x="181" y="79"/>
                    <a:pt x="171" y="60"/>
                  </a:cubicBezTo>
                  <a:cubicBezTo>
                    <a:pt x="171" y="60"/>
                    <a:pt x="171" y="60"/>
                    <a:pt x="171" y="60"/>
                  </a:cubicBezTo>
                  <a:cubicBezTo>
                    <a:pt x="160" y="42"/>
                    <a:pt x="142" y="28"/>
                    <a:pt x="121" y="23"/>
                  </a:cubicBezTo>
                  <a:cubicBezTo>
                    <a:pt x="114" y="21"/>
                    <a:pt x="107" y="20"/>
                    <a:pt x="10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199" name="Freeform 165">
              <a:extLst>
                <a:ext uri="{FF2B5EF4-FFF2-40B4-BE49-F238E27FC236}">
                  <a16:creationId xmlns:a16="http://schemas.microsoft.com/office/drawing/2014/main" id="{854BD086-EBEF-4B46-9EF6-5D3F96F98CC6}"/>
                </a:ext>
              </a:extLst>
            </p:cNvPr>
            <p:cNvSpPr>
              <a:spLocks noEditPoints="1"/>
            </p:cNvSpPr>
            <p:nvPr/>
          </p:nvSpPr>
          <p:spPr bwMode="auto">
            <a:xfrm>
              <a:off x="5815" y="4379"/>
              <a:ext cx="99" cy="99"/>
            </a:xfrm>
            <a:custGeom>
              <a:avLst/>
              <a:gdLst>
                <a:gd name="T0" fmla="*/ 96 w 193"/>
                <a:gd name="T1" fmla="*/ 194 h 194"/>
                <a:gd name="T2" fmla="*/ 0 w 193"/>
                <a:gd name="T3" fmla="*/ 97 h 194"/>
                <a:gd name="T4" fmla="*/ 96 w 193"/>
                <a:gd name="T5" fmla="*/ 0 h 194"/>
                <a:gd name="T6" fmla="*/ 193 w 193"/>
                <a:gd name="T7" fmla="*/ 97 h 194"/>
                <a:gd name="T8" fmla="*/ 96 w 193"/>
                <a:gd name="T9" fmla="*/ 194 h 194"/>
                <a:gd name="T10" fmla="*/ 96 w 193"/>
                <a:gd name="T11" fmla="*/ 16 h 194"/>
                <a:gd name="T12" fmla="*/ 16 w 193"/>
                <a:gd name="T13" fmla="*/ 97 h 194"/>
                <a:gd name="T14" fmla="*/ 96 w 193"/>
                <a:gd name="T15" fmla="*/ 178 h 194"/>
                <a:gd name="T16" fmla="*/ 177 w 193"/>
                <a:gd name="T17" fmla="*/ 97 h 194"/>
                <a:gd name="T18" fmla="*/ 96 w 193"/>
                <a:gd name="T19" fmla="*/ 1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4">
                  <a:moveTo>
                    <a:pt x="96" y="194"/>
                  </a:moveTo>
                  <a:cubicBezTo>
                    <a:pt x="43" y="194"/>
                    <a:pt x="0" y="150"/>
                    <a:pt x="0" y="97"/>
                  </a:cubicBezTo>
                  <a:cubicBezTo>
                    <a:pt x="0" y="43"/>
                    <a:pt x="43" y="0"/>
                    <a:pt x="96" y="0"/>
                  </a:cubicBezTo>
                  <a:cubicBezTo>
                    <a:pt x="150" y="0"/>
                    <a:pt x="193" y="43"/>
                    <a:pt x="193" y="97"/>
                  </a:cubicBezTo>
                  <a:cubicBezTo>
                    <a:pt x="193" y="150"/>
                    <a:pt x="150" y="194"/>
                    <a:pt x="96" y="194"/>
                  </a:cubicBezTo>
                  <a:close/>
                  <a:moveTo>
                    <a:pt x="96" y="16"/>
                  </a:moveTo>
                  <a:cubicBezTo>
                    <a:pt x="52" y="16"/>
                    <a:pt x="16" y="52"/>
                    <a:pt x="16" y="97"/>
                  </a:cubicBezTo>
                  <a:cubicBezTo>
                    <a:pt x="16" y="141"/>
                    <a:pt x="52" y="178"/>
                    <a:pt x="96" y="178"/>
                  </a:cubicBezTo>
                  <a:cubicBezTo>
                    <a:pt x="141" y="178"/>
                    <a:pt x="177" y="141"/>
                    <a:pt x="177" y="97"/>
                  </a:cubicBezTo>
                  <a:cubicBezTo>
                    <a:pt x="177" y="52"/>
                    <a:pt x="141" y="16"/>
                    <a:pt x="9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200" name="Freeform 166">
              <a:extLst>
                <a:ext uri="{FF2B5EF4-FFF2-40B4-BE49-F238E27FC236}">
                  <a16:creationId xmlns:a16="http://schemas.microsoft.com/office/drawing/2014/main" id="{9316CD68-A1AF-4772-B391-0BB49EE01AFA}"/>
                </a:ext>
              </a:extLst>
            </p:cNvPr>
            <p:cNvSpPr>
              <a:spLocks noEditPoints="1"/>
            </p:cNvSpPr>
            <p:nvPr/>
          </p:nvSpPr>
          <p:spPr bwMode="auto">
            <a:xfrm>
              <a:off x="5978" y="4281"/>
              <a:ext cx="108" cy="102"/>
            </a:xfrm>
            <a:custGeom>
              <a:avLst/>
              <a:gdLst>
                <a:gd name="T0" fmla="*/ 100 w 211"/>
                <a:gd name="T1" fmla="*/ 198 h 198"/>
                <a:gd name="T2" fmla="*/ 52 w 211"/>
                <a:gd name="T3" fmla="*/ 185 h 198"/>
                <a:gd name="T4" fmla="*/ 7 w 211"/>
                <a:gd name="T5" fmla="*/ 126 h 198"/>
                <a:gd name="T6" fmla="*/ 17 w 211"/>
                <a:gd name="T7" fmla="*/ 52 h 198"/>
                <a:gd name="T8" fmla="*/ 75 w 211"/>
                <a:gd name="T9" fmla="*/ 7 h 198"/>
                <a:gd name="T10" fmla="*/ 149 w 211"/>
                <a:gd name="T11" fmla="*/ 17 h 198"/>
                <a:gd name="T12" fmla="*/ 184 w 211"/>
                <a:gd name="T13" fmla="*/ 149 h 198"/>
                <a:gd name="T14" fmla="*/ 126 w 211"/>
                <a:gd name="T15" fmla="*/ 194 h 198"/>
                <a:gd name="T16" fmla="*/ 100 w 211"/>
                <a:gd name="T17" fmla="*/ 198 h 198"/>
                <a:gd name="T18" fmla="*/ 101 w 211"/>
                <a:gd name="T19" fmla="*/ 20 h 198"/>
                <a:gd name="T20" fmla="*/ 80 w 211"/>
                <a:gd name="T21" fmla="*/ 23 h 198"/>
                <a:gd name="T22" fmla="*/ 30 w 211"/>
                <a:gd name="T23" fmla="*/ 60 h 198"/>
                <a:gd name="T24" fmla="*/ 30 w 211"/>
                <a:gd name="T25" fmla="*/ 60 h 198"/>
                <a:gd name="T26" fmla="*/ 22 w 211"/>
                <a:gd name="T27" fmla="*/ 122 h 198"/>
                <a:gd name="T28" fmla="*/ 60 w 211"/>
                <a:gd name="T29" fmla="*/ 171 h 198"/>
                <a:gd name="T30" fmla="*/ 121 w 211"/>
                <a:gd name="T31" fmla="*/ 179 h 198"/>
                <a:gd name="T32" fmla="*/ 171 w 211"/>
                <a:gd name="T33" fmla="*/ 141 h 198"/>
                <a:gd name="T34" fmla="*/ 141 w 211"/>
                <a:gd name="T35" fmla="*/ 31 h 198"/>
                <a:gd name="T36" fmla="*/ 101 w 211"/>
                <a:gd name="T37"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198">
                  <a:moveTo>
                    <a:pt x="100" y="198"/>
                  </a:moveTo>
                  <a:cubicBezTo>
                    <a:pt x="84" y="198"/>
                    <a:pt x="67" y="193"/>
                    <a:pt x="52" y="185"/>
                  </a:cubicBezTo>
                  <a:cubicBezTo>
                    <a:pt x="30" y="172"/>
                    <a:pt x="14" y="151"/>
                    <a:pt x="7" y="126"/>
                  </a:cubicBezTo>
                  <a:cubicBezTo>
                    <a:pt x="0" y="101"/>
                    <a:pt x="4" y="75"/>
                    <a:pt x="17" y="52"/>
                  </a:cubicBezTo>
                  <a:cubicBezTo>
                    <a:pt x="30" y="30"/>
                    <a:pt x="50" y="14"/>
                    <a:pt x="75" y="7"/>
                  </a:cubicBezTo>
                  <a:cubicBezTo>
                    <a:pt x="100" y="0"/>
                    <a:pt x="127" y="4"/>
                    <a:pt x="149" y="17"/>
                  </a:cubicBezTo>
                  <a:cubicBezTo>
                    <a:pt x="195" y="43"/>
                    <a:pt x="211" y="103"/>
                    <a:pt x="184" y="149"/>
                  </a:cubicBezTo>
                  <a:cubicBezTo>
                    <a:pt x="172" y="172"/>
                    <a:pt x="151" y="188"/>
                    <a:pt x="126" y="194"/>
                  </a:cubicBezTo>
                  <a:cubicBezTo>
                    <a:pt x="117" y="197"/>
                    <a:pt x="109" y="198"/>
                    <a:pt x="100" y="198"/>
                  </a:cubicBezTo>
                  <a:close/>
                  <a:moveTo>
                    <a:pt x="101" y="20"/>
                  </a:moveTo>
                  <a:cubicBezTo>
                    <a:pt x="94" y="20"/>
                    <a:pt x="87" y="21"/>
                    <a:pt x="80" y="23"/>
                  </a:cubicBezTo>
                  <a:cubicBezTo>
                    <a:pt x="59" y="28"/>
                    <a:pt x="41" y="42"/>
                    <a:pt x="30" y="60"/>
                  </a:cubicBezTo>
                  <a:cubicBezTo>
                    <a:pt x="30" y="60"/>
                    <a:pt x="30" y="60"/>
                    <a:pt x="30" y="60"/>
                  </a:cubicBezTo>
                  <a:cubicBezTo>
                    <a:pt x="20" y="79"/>
                    <a:pt x="17" y="101"/>
                    <a:pt x="22" y="122"/>
                  </a:cubicBezTo>
                  <a:cubicBezTo>
                    <a:pt x="28" y="143"/>
                    <a:pt x="41" y="160"/>
                    <a:pt x="60" y="171"/>
                  </a:cubicBezTo>
                  <a:cubicBezTo>
                    <a:pt x="79" y="182"/>
                    <a:pt x="101" y="184"/>
                    <a:pt x="121" y="179"/>
                  </a:cubicBezTo>
                  <a:cubicBezTo>
                    <a:pt x="142" y="173"/>
                    <a:pt x="160" y="160"/>
                    <a:pt x="171" y="141"/>
                  </a:cubicBezTo>
                  <a:cubicBezTo>
                    <a:pt x="193" y="103"/>
                    <a:pt x="180" y="53"/>
                    <a:pt x="141" y="31"/>
                  </a:cubicBezTo>
                  <a:cubicBezTo>
                    <a:pt x="129" y="23"/>
                    <a:pt x="115" y="20"/>
                    <a:pt x="10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sp>
          <p:nvSpPr>
            <p:cNvPr id="201" name="Freeform 167">
              <a:extLst>
                <a:ext uri="{FF2B5EF4-FFF2-40B4-BE49-F238E27FC236}">
                  <a16:creationId xmlns:a16="http://schemas.microsoft.com/office/drawing/2014/main" id="{9098B8D0-1B89-4848-AA9C-F246946C734B}"/>
                </a:ext>
              </a:extLst>
            </p:cNvPr>
            <p:cNvSpPr>
              <a:spLocks noEditPoints="1"/>
            </p:cNvSpPr>
            <p:nvPr/>
          </p:nvSpPr>
          <p:spPr bwMode="auto">
            <a:xfrm>
              <a:off x="5978" y="4091"/>
              <a:ext cx="108" cy="101"/>
            </a:xfrm>
            <a:custGeom>
              <a:avLst/>
              <a:gdLst>
                <a:gd name="T0" fmla="*/ 101 w 211"/>
                <a:gd name="T1" fmla="*/ 198 h 198"/>
                <a:gd name="T2" fmla="*/ 75 w 211"/>
                <a:gd name="T3" fmla="*/ 194 h 198"/>
                <a:gd name="T4" fmla="*/ 17 w 211"/>
                <a:gd name="T5" fmla="*/ 149 h 198"/>
                <a:gd name="T6" fmla="*/ 17 w 211"/>
                <a:gd name="T7" fmla="*/ 149 h 198"/>
                <a:gd name="T8" fmla="*/ 7 w 211"/>
                <a:gd name="T9" fmla="*/ 76 h 198"/>
                <a:gd name="T10" fmla="*/ 52 w 211"/>
                <a:gd name="T11" fmla="*/ 17 h 198"/>
                <a:gd name="T12" fmla="*/ 126 w 211"/>
                <a:gd name="T13" fmla="*/ 7 h 198"/>
                <a:gd name="T14" fmla="*/ 184 w 211"/>
                <a:gd name="T15" fmla="*/ 52 h 198"/>
                <a:gd name="T16" fmla="*/ 149 w 211"/>
                <a:gd name="T17" fmla="*/ 185 h 198"/>
                <a:gd name="T18" fmla="*/ 101 w 211"/>
                <a:gd name="T19" fmla="*/ 198 h 198"/>
                <a:gd name="T20" fmla="*/ 100 w 211"/>
                <a:gd name="T21" fmla="*/ 20 h 198"/>
                <a:gd name="T22" fmla="*/ 60 w 211"/>
                <a:gd name="T23" fmla="*/ 31 h 198"/>
                <a:gd name="T24" fmla="*/ 22 w 211"/>
                <a:gd name="T25" fmla="*/ 80 h 198"/>
                <a:gd name="T26" fmla="*/ 30 w 211"/>
                <a:gd name="T27" fmla="*/ 141 h 198"/>
                <a:gd name="T28" fmla="*/ 30 w 211"/>
                <a:gd name="T29" fmla="*/ 141 h 198"/>
                <a:gd name="T30" fmla="*/ 80 w 211"/>
                <a:gd name="T31" fmla="*/ 179 h 198"/>
                <a:gd name="T32" fmla="*/ 141 w 211"/>
                <a:gd name="T33" fmla="*/ 171 h 198"/>
                <a:gd name="T34" fmla="*/ 171 w 211"/>
                <a:gd name="T35" fmla="*/ 60 h 198"/>
                <a:gd name="T36" fmla="*/ 121 w 211"/>
                <a:gd name="T37" fmla="*/ 23 h 198"/>
                <a:gd name="T38" fmla="*/ 100 w 211"/>
                <a:gd name="T39"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198">
                  <a:moveTo>
                    <a:pt x="101" y="198"/>
                  </a:moveTo>
                  <a:cubicBezTo>
                    <a:pt x="92" y="198"/>
                    <a:pt x="84" y="197"/>
                    <a:pt x="75" y="194"/>
                  </a:cubicBezTo>
                  <a:cubicBezTo>
                    <a:pt x="50" y="188"/>
                    <a:pt x="30" y="172"/>
                    <a:pt x="17" y="149"/>
                  </a:cubicBezTo>
                  <a:cubicBezTo>
                    <a:pt x="17" y="149"/>
                    <a:pt x="17" y="149"/>
                    <a:pt x="17" y="149"/>
                  </a:cubicBezTo>
                  <a:cubicBezTo>
                    <a:pt x="4" y="127"/>
                    <a:pt x="0" y="101"/>
                    <a:pt x="7" y="76"/>
                  </a:cubicBezTo>
                  <a:cubicBezTo>
                    <a:pt x="14" y="51"/>
                    <a:pt x="30" y="30"/>
                    <a:pt x="52" y="17"/>
                  </a:cubicBezTo>
                  <a:cubicBezTo>
                    <a:pt x="74" y="4"/>
                    <a:pt x="101" y="0"/>
                    <a:pt x="126" y="7"/>
                  </a:cubicBezTo>
                  <a:cubicBezTo>
                    <a:pt x="151" y="14"/>
                    <a:pt x="172" y="30"/>
                    <a:pt x="184" y="52"/>
                  </a:cubicBezTo>
                  <a:cubicBezTo>
                    <a:pt x="211" y="99"/>
                    <a:pt x="195" y="158"/>
                    <a:pt x="149" y="185"/>
                  </a:cubicBezTo>
                  <a:cubicBezTo>
                    <a:pt x="134" y="193"/>
                    <a:pt x="117" y="198"/>
                    <a:pt x="101" y="198"/>
                  </a:cubicBezTo>
                  <a:close/>
                  <a:moveTo>
                    <a:pt x="100" y="20"/>
                  </a:moveTo>
                  <a:cubicBezTo>
                    <a:pt x="86" y="20"/>
                    <a:pt x="73" y="24"/>
                    <a:pt x="60" y="31"/>
                  </a:cubicBezTo>
                  <a:cubicBezTo>
                    <a:pt x="41" y="42"/>
                    <a:pt x="28" y="59"/>
                    <a:pt x="22" y="80"/>
                  </a:cubicBezTo>
                  <a:cubicBezTo>
                    <a:pt x="17" y="101"/>
                    <a:pt x="20" y="123"/>
                    <a:pt x="30" y="141"/>
                  </a:cubicBezTo>
                  <a:cubicBezTo>
                    <a:pt x="30" y="141"/>
                    <a:pt x="30" y="141"/>
                    <a:pt x="30" y="141"/>
                  </a:cubicBezTo>
                  <a:cubicBezTo>
                    <a:pt x="41" y="160"/>
                    <a:pt x="59" y="173"/>
                    <a:pt x="80" y="179"/>
                  </a:cubicBezTo>
                  <a:cubicBezTo>
                    <a:pt x="100" y="185"/>
                    <a:pt x="122" y="182"/>
                    <a:pt x="141" y="171"/>
                  </a:cubicBezTo>
                  <a:cubicBezTo>
                    <a:pt x="180" y="149"/>
                    <a:pt x="193" y="99"/>
                    <a:pt x="171" y="60"/>
                  </a:cubicBezTo>
                  <a:cubicBezTo>
                    <a:pt x="160" y="42"/>
                    <a:pt x="142" y="28"/>
                    <a:pt x="121" y="23"/>
                  </a:cubicBezTo>
                  <a:cubicBezTo>
                    <a:pt x="115" y="21"/>
                    <a:pt x="107" y="20"/>
                    <a:pt x="10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defRPr/>
              </a:pPr>
              <a:endParaRPr lang="en-GB" sz="1799" kern="0">
                <a:solidFill>
                  <a:srgbClr val="0D0D0D"/>
                </a:solidFill>
              </a:endParaRPr>
            </a:p>
          </p:txBody>
        </p:sp>
      </p:grpSp>
      <p:sp>
        <p:nvSpPr>
          <p:cNvPr id="28" name="Rectangle 27">
            <a:extLst>
              <a:ext uri="{FF2B5EF4-FFF2-40B4-BE49-F238E27FC236}">
                <a16:creationId xmlns:a16="http://schemas.microsoft.com/office/drawing/2014/main" id="{B53F1154-D5EB-4E85-917E-A908A5217921}"/>
              </a:ext>
            </a:extLst>
          </p:cNvPr>
          <p:cNvSpPr/>
          <p:nvPr/>
        </p:nvSpPr>
        <p:spPr>
          <a:xfrm>
            <a:off x="3656365" y="1567407"/>
            <a:ext cx="8461427" cy="4556403"/>
          </a:xfrm>
          <a:prstGeom prst="rect">
            <a:avLst/>
          </a:prstGeom>
          <a:solidFill>
            <a:srgbClr val="FFFFFF"/>
          </a:solidFill>
          <a:ln w="25400" cap="flat" cmpd="sng" algn="ctr">
            <a:noFill/>
            <a:prstDash val="solid"/>
          </a:ln>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nvGrpSpPr>
          <p:cNvPr id="29" name="Group 28">
            <a:extLst>
              <a:ext uri="{FF2B5EF4-FFF2-40B4-BE49-F238E27FC236}">
                <a16:creationId xmlns:a16="http://schemas.microsoft.com/office/drawing/2014/main" id="{41E4EA37-1C33-4617-A571-2E35F64BBFE9}"/>
              </a:ext>
            </a:extLst>
          </p:cNvPr>
          <p:cNvGrpSpPr/>
          <p:nvPr/>
        </p:nvGrpSpPr>
        <p:grpSpPr>
          <a:xfrm>
            <a:off x="6133580" y="2051741"/>
            <a:ext cx="2723699" cy="7666003"/>
            <a:chOff x="4000500" y="1895754"/>
            <a:chExt cx="1000125" cy="2664807"/>
          </a:xfrm>
        </p:grpSpPr>
        <p:sp>
          <p:nvSpPr>
            <p:cNvPr id="30" name="Rectangle: Rounded Corners 29">
              <a:extLst>
                <a:ext uri="{FF2B5EF4-FFF2-40B4-BE49-F238E27FC236}">
                  <a16:creationId xmlns:a16="http://schemas.microsoft.com/office/drawing/2014/main" id="{611C0BDE-0DAA-42F1-98BB-4D09EF9C320A}"/>
                </a:ext>
              </a:extLst>
            </p:cNvPr>
            <p:cNvSpPr/>
            <p:nvPr/>
          </p:nvSpPr>
          <p:spPr>
            <a:xfrm>
              <a:off x="4000500" y="1895754"/>
              <a:ext cx="1000125" cy="2664807"/>
            </a:xfrm>
            <a:prstGeom prst="roundRect">
              <a:avLst>
                <a:gd name="adj" fmla="val 50000"/>
              </a:avLst>
            </a:prstGeom>
            <a:solidFill>
              <a:srgbClr val="F4F6F8"/>
            </a:solidFill>
            <a:ln w="25400" cap="flat" cmpd="sng" algn="ctr">
              <a:noFill/>
              <a:prstDash val="solid"/>
            </a:ln>
            <a:effectLst>
              <a:outerShdw blurRad="50800" dist="38100" dir="2700000" algn="tl" rotWithShape="0">
                <a:prstClr val="black">
                  <a:alpha val="10000"/>
                </a:prstClr>
              </a:out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1" name="Rectangle: Rounded Corners 30">
              <a:extLst>
                <a:ext uri="{FF2B5EF4-FFF2-40B4-BE49-F238E27FC236}">
                  <a16:creationId xmlns:a16="http://schemas.microsoft.com/office/drawing/2014/main" id="{02E2D42E-16A3-4ADC-8F74-6AC736083017}"/>
                </a:ext>
              </a:extLst>
            </p:cNvPr>
            <p:cNvSpPr/>
            <p:nvPr/>
          </p:nvSpPr>
          <p:spPr>
            <a:xfrm>
              <a:off x="4000500" y="1895754"/>
              <a:ext cx="1000125" cy="2664807"/>
            </a:xfrm>
            <a:prstGeom prst="roundRect">
              <a:avLst>
                <a:gd name="adj" fmla="val 50000"/>
              </a:avLst>
            </a:prstGeom>
            <a:solidFill>
              <a:srgbClr val="F4F6F8">
                <a:alpha val="10000"/>
              </a:srgbClr>
            </a:solid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grpSp>
        <p:nvGrpSpPr>
          <p:cNvPr id="32" name="Group 31">
            <a:extLst>
              <a:ext uri="{FF2B5EF4-FFF2-40B4-BE49-F238E27FC236}">
                <a16:creationId xmlns:a16="http://schemas.microsoft.com/office/drawing/2014/main" id="{397A8886-0417-4670-BA1C-90E12A8088C3}"/>
              </a:ext>
            </a:extLst>
          </p:cNvPr>
          <p:cNvGrpSpPr/>
          <p:nvPr/>
        </p:nvGrpSpPr>
        <p:grpSpPr>
          <a:xfrm>
            <a:off x="9107794" y="1116514"/>
            <a:ext cx="2723699" cy="7666003"/>
            <a:chOff x="4000500" y="1895754"/>
            <a:chExt cx="1000125" cy="2664807"/>
          </a:xfrm>
        </p:grpSpPr>
        <p:sp>
          <p:nvSpPr>
            <p:cNvPr id="33" name="Rectangle: Rounded Corners 32">
              <a:extLst>
                <a:ext uri="{FF2B5EF4-FFF2-40B4-BE49-F238E27FC236}">
                  <a16:creationId xmlns:a16="http://schemas.microsoft.com/office/drawing/2014/main" id="{D9C5C9E2-D080-4AF9-889C-09849B59E685}"/>
                </a:ext>
              </a:extLst>
            </p:cNvPr>
            <p:cNvSpPr/>
            <p:nvPr/>
          </p:nvSpPr>
          <p:spPr>
            <a:xfrm>
              <a:off x="4000500" y="1895754"/>
              <a:ext cx="1000125" cy="2664807"/>
            </a:xfrm>
            <a:prstGeom prst="roundRect">
              <a:avLst>
                <a:gd name="adj" fmla="val 50000"/>
              </a:avLst>
            </a:prstGeom>
            <a:solidFill>
              <a:srgbClr val="F4F6F8"/>
            </a:solidFill>
            <a:ln w="25400" cap="flat" cmpd="sng" algn="ctr">
              <a:noFill/>
              <a:prstDash val="solid"/>
            </a:ln>
            <a:effectLst>
              <a:outerShdw blurRad="50800" dist="38100" dir="2700000" algn="tl" rotWithShape="0">
                <a:prstClr val="black">
                  <a:alpha val="10000"/>
                </a:prstClr>
              </a:out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4" name="Rectangle: Rounded Corners 33">
              <a:extLst>
                <a:ext uri="{FF2B5EF4-FFF2-40B4-BE49-F238E27FC236}">
                  <a16:creationId xmlns:a16="http://schemas.microsoft.com/office/drawing/2014/main" id="{31252E48-45BC-46CC-85FC-754771891642}"/>
                </a:ext>
              </a:extLst>
            </p:cNvPr>
            <p:cNvSpPr/>
            <p:nvPr/>
          </p:nvSpPr>
          <p:spPr>
            <a:xfrm>
              <a:off x="4000500" y="1895754"/>
              <a:ext cx="1000125" cy="2664807"/>
            </a:xfrm>
            <a:prstGeom prst="roundRect">
              <a:avLst>
                <a:gd name="adj" fmla="val 50000"/>
              </a:avLst>
            </a:prstGeom>
            <a:solidFill>
              <a:srgbClr val="F4F6F8">
                <a:alpha val="10000"/>
              </a:srgbClr>
            </a:solid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grpSp>
        <p:nvGrpSpPr>
          <p:cNvPr id="35" name="Group 34">
            <a:extLst>
              <a:ext uri="{FF2B5EF4-FFF2-40B4-BE49-F238E27FC236}">
                <a16:creationId xmlns:a16="http://schemas.microsoft.com/office/drawing/2014/main" id="{B5452A02-2240-4759-8752-4388659E3F06}"/>
              </a:ext>
            </a:extLst>
          </p:cNvPr>
          <p:cNvGrpSpPr/>
          <p:nvPr/>
        </p:nvGrpSpPr>
        <p:grpSpPr>
          <a:xfrm>
            <a:off x="3159526" y="1405115"/>
            <a:ext cx="2723699" cy="7666003"/>
            <a:chOff x="4000500" y="1895754"/>
            <a:chExt cx="1000125" cy="2664807"/>
          </a:xfrm>
        </p:grpSpPr>
        <p:sp>
          <p:nvSpPr>
            <p:cNvPr id="36" name="Rectangle: Rounded Corners 35">
              <a:extLst>
                <a:ext uri="{FF2B5EF4-FFF2-40B4-BE49-F238E27FC236}">
                  <a16:creationId xmlns:a16="http://schemas.microsoft.com/office/drawing/2014/main" id="{6FD89354-111A-4E90-A0CA-2F1C2EF28363}"/>
                </a:ext>
              </a:extLst>
            </p:cNvPr>
            <p:cNvSpPr/>
            <p:nvPr/>
          </p:nvSpPr>
          <p:spPr>
            <a:xfrm>
              <a:off x="4000500" y="1895754"/>
              <a:ext cx="1000125" cy="2664807"/>
            </a:xfrm>
            <a:prstGeom prst="roundRect">
              <a:avLst>
                <a:gd name="adj" fmla="val 50000"/>
              </a:avLst>
            </a:prstGeom>
            <a:solidFill>
              <a:srgbClr val="F4F6F8"/>
            </a:solidFill>
            <a:ln w="25400" cap="flat" cmpd="sng" algn="ctr">
              <a:noFill/>
              <a:prstDash val="solid"/>
            </a:ln>
            <a:effectLst>
              <a:outerShdw blurRad="50800" dist="38100" dir="2700000" algn="tl" rotWithShape="0">
                <a:prstClr val="black">
                  <a:alpha val="10000"/>
                </a:prstClr>
              </a:out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37" name="Rectangle: Rounded Corners 36">
              <a:extLst>
                <a:ext uri="{FF2B5EF4-FFF2-40B4-BE49-F238E27FC236}">
                  <a16:creationId xmlns:a16="http://schemas.microsoft.com/office/drawing/2014/main" id="{4EE85474-8FD0-4B97-B2BA-B41218B61B71}"/>
                </a:ext>
              </a:extLst>
            </p:cNvPr>
            <p:cNvSpPr/>
            <p:nvPr/>
          </p:nvSpPr>
          <p:spPr>
            <a:xfrm>
              <a:off x="4000500" y="1895754"/>
              <a:ext cx="1000125" cy="2664807"/>
            </a:xfrm>
            <a:prstGeom prst="roundRect">
              <a:avLst>
                <a:gd name="adj" fmla="val 50000"/>
              </a:avLst>
            </a:prstGeom>
            <a:solidFill>
              <a:srgbClr val="F4F6F8">
                <a:alpha val="10000"/>
              </a:srgbClr>
            </a:solid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grpSp>
        <p:nvGrpSpPr>
          <p:cNvPr id="38" name="Group 37">
            <a:extLst>
              <a:ext uri="{FF2B5EF4-FFF2-40B4-BE49-F238E27FC236}">
                <a16:creationId xmlns:a16="http://schemas.microsoft.com/office/drawing/2014/main" id="{CD18E55A-F81B-4B78-9BF8-29C96B972443}"/>
              </a:ext>
            </a:extLst>
          </p:cNvPr>
          <p:cNvGrpSpPr/>
          <p:nvPr/>
        </p:nvGrpSpPr>
        <p:grpSpPr>
          <a:xfrm>
            <a:off x="6969981" y="2272389"/>
            <a:ext cx="1041903" cy="1041903"/>
            <a:chOff x="5378677" y="2730500"/>
            <a:chExt cx="2095500" cy="2095500"/>
          </a:xfrm>
        </p:grpSpPr>
        <p:sp>
          <p:nvSpPr>
            <p:cNvPr id="39" name="Oval 38">
              <a:extLst>
                <a:ext uri="{FF2B5EF4-FFF2-40B4-BE49-F238E27FC236}">
                  <a16:creationId xmlns:a16="http://schemas.microsoft.com/office/drawing/2014/main" id="{22295D89-2B3F-475A-BA98-18873B0F88EB}"/>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40" name="Oval 39">
              <a:extLst>
                <a:ext uri="{FF2B5EF4-FFF2-40B4-BE49-F238E27FC236}">
                  <a16:creationId xmlns:a16="http://schemas.microsoft.com/office/drawing/2014/main" id="{EDB95A6C-A152-467C-9023-A3B994F12853}"/>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grpSp>
        <p:nvGrpSpPr>
          <p:cNvPr id="41" name="Group 40">
            <a:extLst>
              <a:ext uri="{FF2B5EF4-FFF2-40B4-BE49-F238E27FC236}">
                <a16:creationId xmlns:a16="http://schemas.microsoft.com/office/drawing/2014/main" id="{8EC13CA3-C769-47E8-B8E8-6569F8A86FC6}"/>
              </a:ext>
            </a:extLst>
          </p:cNvPr>
          <p:cNvGrpSpPr/>
          <p:nvPr/>
        </p:nvGrpSpPr>
        <p:grpSpPr>
          <a:xfrm>
            <a:off x="9949057" y="1337163"/>
            <a:ext cx="1041903" cy="1041903"/>
            <a:chOff x="5378677" y="2730500"/>
            <a:chExt cx="2095500" cy="2095500"/>
          </a:xfrm>
        </p:grpSpPr>
        <p:sp>
          <p:nvSpPr>
            <p:cNvPr id="42" name="Oval 41">
              <a:extLst>
                <a:ext uri="{FF2B5EF4-FFF2-40B4-BE49-F238E27FC236}">
                  <a16:creationId xmlns:a16="http://schemas.microsoft.com/office/drawing/2014/main" id="{07B8E4D7-AAA2-42BA-A46C-163D89BC022D}"/>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43" name="Oval 42">
              <a:extLst>
                <a:ext uri="{FF2B5EF4-FFF2-40B4-BE49-F238E27FC236}">
                  <a16:creationId xmlns:a16="http://schemas.microsoft.com/office/drawing/2014/main" id="{EA7F1367-F462-4919-B0D2-908781BD5847}"/>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sp>
        <p:nvSpPr>
          <p:cNvPr id="45" name="Oval 44">
            <a:extLst>
              <a:ext uri="{FF2B5EF4-FFF2-40B4-BE49-F238E27FC236}">
                <a16:creationId xmlns:a16="http://schemas.microsoft.com/office/drawing/2014/main" id="{B2F3D7D4-DA62-403A-8B63-1DBB366E1D96}"/>
              </a:ext>
            </a:extLst>
          </p:cNvPr>
          <p:cNvSpPr/>
          <p:nvPr/>
        </p:nvSpPr>
        <p:spPr>
          <a:xfrm>
            <a:off x="10023711" y="1411817"/>
            <a:ext cx="892595" cy="892595"/>
          </a:xfrm>
          <a:prstGeom prst="ellipse">
            <a:avLst/>
          </a:prstGeom>
          <a:solidFill>
            <a:srgbClr val="97AEB7"/>
          </a:solidFill>
          <a:ln w="25400" cap="flat" cmpd="sng" algn="ctr">
            <a:noFill/>
            <a:prstDash val="solid"/>
          </a:ln>
          <a:effectLst>
            <a:innerShdw blurRad="114300">
              <a:prstClr val="black">
                <a:alpha val="20000"/>
              </a:prstClr>
            </a:inn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nvGrpSpPr>
          <p:cNvPr id="46" name="Group 45">
            <a:extLst>
              <a:ext uri="{FF2B5EF4-FFF2-40B4-BE49-F238E27FC236}">
                <a16:creationId xmlns:a16="http://schemas.microsoft.com/office/drawing/2014/main" id="{64F1DC1F-C353-474D-9BEE-F51B8DF25E72}"/>
              </a:ext>
            </a:extLst>
          </p:cNvPr>
          <p:cNvGrpSpPr/>
          <p:nvPr/>
        </p:nvGrpSpPr>
        <p:grpSpPr>
          <a:xfrm>
            <a:off x="4004928" y="1625764"/>
            <a:ext cx="1041903" cy="1041903"/>
            <a:chOff x="5378677" y="2730500"/>
            <a:chExt cx="2095500" cy="2095500"/>
          </a:xfrm>
        </p:grpSpPr>
        <p:sp>
          <p:nvSpPr>
            <p:cNvPr id="47" name="Oval 46">
              <a:extLst>
                <a:ext uri="{FF2B5EF4-FFF2-40B4-BE49-F238E27FC236}">
                  <a16:creationId xmlns:a16="http://schemas.microsoft.com/office/drawing/2014/main" id="{3D7E82B2-55A8-4E18-B30A-57331386E488}"/>
                </a:ext>
              </a:extLst>
            </p:cNvPr>
            <p:cNvSpPr/>
            <p:nvPr/>
          </p:nvSpPr>
          <p:spPr>
            <a:xfrm>
              <a:off x="5378677" y="2730500"/>
              <a:ext cx="2095500" cy="2095500"/>
            </a:xfrm>
            <a:prstGeom prst="ellipse">
              <a:avLst/>
            </a:prstGeom>
            <a:solidFill>
              <a:srgbClr val="F4F6F8"/>
            </a:solidFill>
            <a:ln w="25400" cap="flat" cmpd="sng" algn="ctr">
              <a:noFill/>
              <a:prstDash val="solid"/>
            </a:ln>
            <a:effectLst>
              <a:outerShdw blurRad="88900" dist="38100" dir="2700000" algn="tl" rotWithShape="0">
                <a:prstClr val="black">
                  <a:alpha val="15000"/>
                </a:prstClr>
              </a:out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48" name="Oval 47">
              <a:extLst>
                <a:ext uri="{FF2B5EF4-FFF2-40B4-BE49-F238E27FC236}">
                  <a16:creationId xmlns:a16="http://schemas.microsoft.com/office/drawing/2014/main" id="{FA7584B8-08B2-47BE-9F5F-7C9DC89C7FC8}"/>
                </a:ext>
              </a:extLst>
            </p:cNvPr>
            <p:cNvSpPr/>
            <p:nvPr/>
          </p:nvSpPr>
          <p:spPr>
            <a:xfrm>
              <a:off x="5378677" y="2730500"/>
              <a:ext cx="2095500" cy="2095500"/>
            </a:xfrm>
            <a:prstGeom prst="ellipse">
              <a:avLst/>
            </a:prstGeom>
            <a:gradFill flip="none" rotWithShape="1">
              <a:gsLst>
                <a:gs pos="0">
                  <a:srgbClr val="EEEEEE"/>
                </a:gs>
                <a:gs pos="56000">
                  <a:srgbClr val="F4F6F8">
                    <a:alpha val="0"/>
                  </a:srgbClr>
                </a:gs>
              </a:gsLst>
              <a:lin ang="2700000" scaled="1"/>
              <a:tileRect/>
            </a:gradFill>
            <a:ln w="25400" cap="flat" cmpd="sng" algn="ctr">
              <a:noFill/>
              <a:prstDash val="solid"/>
            </a:ln>
            <a:effectLst>
              <a:innerShdw blurRad="63500" dist="50800" dir="13500000">
                <a:srgbClr val="FFFFFF">
                  <a:lumMod val="85000"/>
                  <a:alpha val="84000"/>
                </a:srgbClr>
              </a:inn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grpSp>
      <p:sp>
        <p:nvSpPr>
          <p:cNvPr id="51" name="TextBox 50">
            <a:extLst>
              <a:ext uri="{FF2B5EF4-FFF2-40B4-BE49-F238E27FC236}">
                <a16:creationId xmlns:a16="http://schemas.microsoft.com/office/drawing/2014/main" id="{FEA74B97-9B7C-4AE4-B9FF-069267565883}"/>
              </a:ext>
            </a:extLst>
          </p:cNvPr>
          <p:cNvSpPr txBox="1"/>
          <p:nvPr/>
        </p:nvSpPr>
        <p:spPr>
          <a:xfrm>
            <a:off x="9629041" y="1645804"/>
            <a:ext cx="1681934" cy="424621"/>
          </a:xfrm>
          <a:prstGeom prst="rect">
            <a:avLst/>
          </a:prstGeom>
          <a:noFill/>
        </p:spPr>
        <p:txBody>
          <a:bodyPr wrap="square" rtlCol="0">
            <a:spAutoFit/>
          </a:bodyPr>
          <a:lstStyle/>
          <a:p>
            <a:pPr algn="ctr">
              <a:lnSpc>
                <a:spcPct val="90000"/>
              </a:lnSpc>
            </a:pPr>
            <a:r>
              <a:rPr lang="en-GB" sz="2399" spc="-50">
                <a:solidFill>
                  <a:srgbClr val="FFFFFF"/>
                </a:solidFill>
                <a:latin typeface="+mj-lt"/>
              </a:rPr>
              <a:t>3</a:t>
            </a:r>
          </a:p>
        </p:txBody>
      </p:sp>
      <p:sp>
        <p:nvSpPr>
          <p:cNvPr id="65" name="Rectangle 64">
            <a:extLst>
              <a:ext uri="{FF2B5EF4-FFF2-40B4-BE49-F238E27FC236}">
                <a16:creationId xmlns:a16="http://schemas.microsoft.com/office/drawing/2014/main" id="{E4E6F31A-00F1-4DA4-8E3A-51298CA5D2AA}"/>
              </a:ext>
            </a:extLst>
          </p:cNvPr>
          <p:cNvSpPr/>
          <p:nvPr/>
        </p:nvSpPr>
        <p:spPr>
          <a:xfrm>
            <a:off x="3407345" y="2870820"/>
            <a:ext cx="2221846" cy="1323094"/>
          </a:xfrm>
          <a:prstGeom prst="rect">
            <a:avLst/>
          </a:prstGeom>
        </p:spPr>
        <p:txBody>
          <a:bodyPr wrap="square">
            <a:spAutoFit/>
          </a:bodyPr>
          <a:lstStyle/>
          <a:p>
            <a:pPr algn="ctr">
              <a:defRPr/>
            </a:pPr>
            <a:r>
              <a:rPr lang="en-US" sz="1600">
                <a:latin typeface="Adobe Clean SemiLight" panose="020B0403020404020204" pitchFamily="34" charset="0"/>
              </a:rPr>
              <a:t>Lorem Ipsum has been the industry's standard dummy text ever since the 1500s, when an unknown printer took .</a:t>
            </a:r>
          </a:p>
        </p:txBody>
      </p:sp>
      <p:sp>
        <p:nvSpPr>
          <p:cNvPr id="66" name="Rectangle 65">
            <a:extLst>
              <a:ext uri="{FF2B5EF4-FFF2-40B4-BE49-F238E27FC236}">
                <a16:creationId xmlns:a16="http://schemas.microsoft.com/office/drawing/2014/main" id="{790DDCA6-64FE-47FA-8D90-42506AE023C1}"/>
              </a:ext>
            </a:extLst>
          </p:cNvPr>
          <p:cNvSpPr/>
          <p:nvPr/>
        </p:nvSpPr>
        <p:spPr>
          <a:xfrm>
            <a:off x="9302709" y="2595073"/>
            <a:ext cx="2331049" cy="1323094"/>
          </a:xfrm>
          <a:prstGeom prst="rect">
            <a:avLst/>
          </a:prstGeom>
        </p:spPr>
        <p:txBody>
          <a:bodyPr wrap="square">
            <a:spAutoFit/>
          </a:bodyPr>
          <a:lstStyle/>
          <a:p>
            <a:pPr algn="ctr">
              <a:defRPr/>
            </a:pPr>
            <a:r>
              <a:rPr lang="en-US" sz="1600">
                <a:latin typeface="Adobe Clean SemiLight" panose="020B0403020404020204" pitchFamily="34" charset="0"/>
              </a:rPr>
              <a:t>Lorem Ipsum has been the industry's standard dummy text ever since the 1500s, when an unknown printer took .</a:t>
            </a:r>
          </a:p>
        </p:txBody>
      </p:sp>
      <p:sp>
        <p:nvSpPr>
          <p:cNvPr id="67" name="Rectangle 66">
            <a:extLst>
              <a:ext uri="{FF2B5EF4-FFF2-40B4-BE49-F238E27FC236}">
                <a16:creationId xmlns:a16="http://schemas.microsoft.com/office/drawing/2014/main" id="{A5537479-911E-47CF-BFD6-888B74DCA2FD}"/>
              </a:ext>
            </a:extLst>
          </p:cNvPr>
          <p:cNvSpPr/>
          <p:nvPr/>
        </p:nvSpPr>
        <p:spPr>
          <a:xfrm>
            <a:off x="6345007" y="3530299"/>
            <a:ext cx="2299263" cy="1323094"/>
          </a:xfrm>
          <a:prstGeom prst="rect">
            <a:avLst/>
          </a:prstGeom>
        </p:spPr>
        <p:txBody>
          <a:bodyPr wrap="square">
            <a:spAutoFit/>
          </a:bodyPr>
          <a:lstStyle/>
          <a:p>
            <a:pPr algn="ctr" defTabSz="1087313">
              <a:defRPr/>
            </a:pPr>
            <a:r>
              <a:rPr lang="en-US" sz="1600">
                <a:latin typeface="Adobe Clean SemiLight" panose="020B0403020404020204" pitchFamily="34" charset="0"/>
              </a:rPr>
              <a:t>Lorem Ipsum has been the industry's standard dummy text ever since the 1500s, when an unknown printer took .</a:t>
            </a:r>
          </a:p>
        </p:txBody>
      </p:sp>
      <p:grpSp>
        <p:nvGrpSpPr>
          <p:cNvPr id="92" name="Group 91">
            <a:extLst>
              <a:ext uri="{FF2B5EF4-FFF2-40B4-BE49-F238E27FC236}">
                <a16:creationId xmlns:a16="http://schemas.microsoft.com/office/drawing/2014/main" id="{1C6E81C4-97A4-4263-8696-7F4BC13CD99E}"/>
              </a:ext>
            </a:extLst>
          </p:cNvPr>
          <p:cNvGrpSpPr/>
          <p:nvPr/>
        </p:nvGrpSpPr>
        <p:grpSpPr>
          <a:xfrm>
            <a:off x="1590" y="1575910"/>
            <a:ext cx="10102420" cy="1276392"/>
            <a:chOff x="2" y="1575428"/>
            <a:chExt cx="10105052" cy="1276724"/>
          </a:xfrm>
        </p:grpSpPr>
        <p:grpSp>
          <p:nvGrpSpPr>
            <p:cNvPr id="93" name="Group 92">
              <a:extLst>
                <a:ext uri="{FF2B5EF4-FFF2-40B4-BE49-F238E27FC236}">
                  <a16:creationId xmlns:a16="http://schemas.microsoft.com/office/drawing/2014/main" id="{DEDC9B11-473B-46DA-8968-7C0D6A271265}"/>
                </a:ext>
              </a:extLst>
            </p:cNvPr>
            <p:cNvGrpSpPr/>
            <p:nvPr/>
          </p:nvGrpSpPr>
          <p:grpSpPr>
            <a:xfrm>
              <a:off x="2" y="1627376"/>
              <a:ext cx="10105052" cy="1134070"/>
              <a:chOff x="2" y="1627376"/>
              <a:chExt cx="10105052" cy="1134070"/>
            </a:xfrm>
          </p:grpSpPr>
          <p:cxnSp>
            <p:nvCxnSpPr>
              <p:cNvPr id="99" name="Straight Connector 98">
                <a:extLst>
                  <a:ext uri="{FF2B5EF4-FFF2-40B4-BE49-F238E27FC236}">
                    <a16:creationId xmlns:a16="http://schemas.microsoft.com/office/drawing/2014/main" id="{B8F9571F-96ED-4224-B7DF-1BCA8BB5AB2C}"/>
                  </a:ext>
                </a:extLst>
              </p:cNvPr>
              <p:cNvCxnSpPr>
                <a:cxnSpLocks/>
                <a:endCxn id="94" idx="3"/>
              </p:cNvCxnSpPr>
              <p:nvPr/>
            </p:nvCxnSpPr>
            <p:spPr>
              <a:xfrm>
                <a:off x="4892607" y="2325328"/>
                <a:ext cx="747635" cy="436118"/>
              </a:xfrm>
              <a:prstGeom prst="line">
                <a:avLst/>
              </a:prstGeom>
              <a:noFill/>
              <a:ln w="12700" cap="rnd" cmpd="sng" algn="ctr">
                <a:solidFill>
                  <a:srgbClr val="97AEB7"/>
                </a:solidFill>
                <a:prstDash val="solid"/>
              </a:ln>
              <a:effectLst/>
            </p:spPr>
          </p:cxnSp>
          <p:cxnSp>
            <p:nvCxnSpPr>
              <p:cNvPr id="100" name="Straight Connector 99">
                <a:extLst>
                  <a:ext uri="{FF2B5EF4-FFF2-40B4-BE49-F238E27FC236}">
                    <a16:creationId xmlns:a16="http://schemas.microsoft.com/office/drawing/2014/main" id="{2F07965A-2F63-488B-9EE6-859B54BCF969}"/>
                  </a:ext>
                </a:extLst>
              </p:cNvPr>
              <p:cNvCxnSpPr>
                <a:cxnSpLocks/>
                <a:endCxn id="97" idx="4"/>
              </p:cNvCxnSpPr>
              <p:nvPr/>
            </p:nvCxnSpPr>
            <p:spPr>
              <a:xfrm flipV="1">
                <a:off x="7839616" y="1631480"/>
                <a:ext cx="1481312" cy="1035987"/>
              </a:xfrm>
              <a:prstGeom prst="line">
                <a:avLst/>
              </a:prstGeom>
              <a:noFill/>
              <a:ln w="12700" cap="rnd" cmpd="sng" algn="ctr">
                <a:solidFill>
                  <a:srgbClr val="97AEB7"/>
                </a:solidFill>
                <a:prstDash val="solid"/>
              </a:ln>
              <a:effectLst/>
            </p:spPr>
          </p:cxnSp>
          <p:cxnSp>
            <p:nvCxnSpPr>
              <p:cNvPr id="101" name="Straight Connector 100">
                <a:extLst>
                  <a:ext uri="{FF2B5EF4-FFF2-40B4-BE49-F238E27FC236}">
                    <a16:creationId xmlns:a16="http://schemas.microsoft.com/office/drawing/2014/main" id="{037AB25C-BF13-4FCA-9AA1-BF20083F8858}"/>
                  </a:ext>
                </a:extLst>
              </p:cNvPr>
              <p:cNvCxnSpPr>
                <a:cxnSpLocks/>
                <a:stCxn id="98" idx="4"/>
              </p:cNvCxnSpPr>
              <p:nvPr/>
            </p:nvCxnSpPr>
            <p:spPr>
              <a:xfrm flipH="1">
                <a:off x="2" y="1834507"/>
                <a:ext cx="2480220" cy="585646"/>
              </a:xfrm>
              <a:prstGeom prst="line">
                <a:avLst/>
              </a:prstGeom>
              <a:noFill/>
              <a:ln w="12700" cap="rnd" cmpd="sng" algn="ctr">
                <a:solidFill>
                  <a:srgbClr val="97AEB7"/>
                </a:solidFill>
                <a:prstDash val="solid"/>
              </a:ln>
              <a:effectLst/>
            </p:spPr>
          </p:cxnSp>
          <p:cxnSp>
            <p:nvCxnSpPr>
              <p:cNvPr id="102" name="Straight Connector 101">
                <a:extLst>
                  <a:ext uri="{FF2B5EF4-FFF2-40B4-BE49-F238E27FC236}">
                    <a16:creationId xmlns:a16="http://schemas.microsoft.com/office/drawing/2014/main" id="{A7058529-2C10-4167-9133-09EE009E1028}"/>
                  </a:ext>
                </a:extLst>
              </p:cNvPr>
              <p:cNvCxnSpPr>
                <a:cxnSpLocks/>
                <a:stCxn id="94" idx="1"/>
              </p:cNvCxnSpPr>
              <p:nvPr/>
            </p:nvCxnSpPr>
            <p:spPr>
              <a:xfrm flipV="1">
                <a:off x="5716555" y="2019273"/>
                <a:ext cx="693130" cy="739272"/>
              </a:xfrm>
              <a:prstGeom prst="line">
                <a:avLst/>
              </a:prstGeom>
              <a:noFill/>
              <a:ln w="12700" cap="rnd" cmpd="sng" algn="ctr">
                <a:solidFill>
                  <a:srgbClr val="97AEB7"/>
                </a:solidFill>
                <a:prstDash val="solid"/>
              </a:ln>
              <a:effectLst/>
            </p:spPr>
          </p:cxnSp>
          <p:cxnSp>
            <p:nvCxnSpPr>
              <p:cNvPr id="103" name="Straight Connector 102">
                <a:extLst>
                  <a:ext uri="{FF2B5EF4-FFF2-40B4-BE49-F238E27FC236}">
                    <a16:creationId xmlns:a16="http://schemas.microsoft.com/office/drawing/2014/main" id="{DEBFBD51-B6AE-4970-A1C4-D877BD22B17D}"/>
                  </a:ext>
                </a:extLst>
              </p:cNvPr>
              <p:cNvCxnSpPr>
                <a:cxnSpLocks/>
                <a:endCxn id="96" idx="7"/>
              </p:cNvCxnSpPr>
              <p:nvPr/>
            </p:nvCxnSpPr>
            <p:spPr>
              <a:xfrm flipH="1" flipV="1">
                <a:off x="6476473" y="2016371"/>
                <a:ext cx="745921" cy="627376"/>
              </a:xfrm>
              <a:prstGeom prst="line">
                <a:avLst/>
              </a:prstGeom>
              <a:noFill/>
              <a:ln w="12700" cap="rnd" cmpd="sng" algn="ctr">
                <a:solidFill>
                  <a:srgbClr val="97AEB7"/>
                </a:solidFill>
                <a:prstDash val="solid"/>
              </a:ln>
              <a:effectLst/>
            </p:spPr>
          </p:cxnSp>
          <p:cxnSp>
            <p:nvCxnSpPr>
              <p:cNvPr id="105" name="Straight Connector 104">
                <a:extLst>
                  <a:ext uri="{FF2B5EF4-FFF2-40B4-BE49-F238E27FC236}">
                    <a16:creationId xmlns:a16="http://schemas.microsoft.com/office/drawing/2014/main" id="{4AFE7FAE-DF36-4328-A468-A411593D0218}"/>
                  </a:ext>
                </a:extLst>
              </p:cNvPr>
              <p:cNvCxnSpPr>
                <a:cxnSpLocks/>
                <a:endCxn id="97" idx="0"/>
              </p:cNvCxnSpPr>
              <p:nvPr/>
            </p:nvCxnSpPr>
            <p:spPr>
              <a:xfrm flipH="1" flipV="1">
                <a:off x="9428850" y="1627376"/>
                <a:ext cx="676204" cy="274946"/>
              </a:xfrm>
              <a:prstGeom prst="line">
                <a:avLst/>
              </a:prstGeom>
              <a:noFill/>
              <a:ln w="12700" cap="rnd" cmpd="sng" algn="ctr">
                <a:solidFill>
                  <a:srgbClr val="97AEB7"/>
                </a:solidFill>
                <a:prstDash val="solid"/>
              </a:ln>
              <a:effectLst/>
            </p:spPr>
          </p:cxnSp>
          <p:cxnSp>
            <p:nvCxnSpPr>
              <p:cNvPr id="106" name="Straight Connector 105">
                <a:extLst>
                  <a:ext uri="{FF2B5EF4-FFF2-40B4-BE49-F238E27FC236}">
                    <a16:creationId xmlns:a16="http://schemas.microsoft.com/office/drawing/2014/main" id="{6323675C-ED73-465B-BCA2-812A38055345}"/>
                  </a:ext>
                </a:extLst>
              </p:cNvPr>
              <p:cNvCxnSpPr>
                <a:cxnSpLocks/>
                <a:endCxn id="49" idx="2"/>
              </p:cNvCxnSpPr>
              <p:nvPr/>
            </p:nvCxnSpPr>
            <p:spPr>
              <a:xfrm>
                <a:off x="2506169" y="1828500"/>
                <a:ext cx="1572887" cy="317880"/>
              </a:xfrm>
              <a:prstGeom prst="line">
                <a:avLst/>
              </a:prstGeom>
              <a:noFill/>
              <a:ln w="12700" cap="rnd" cmpd="sng" algn="ctr">
                <a:solidFill>
                  <a:srgbClr val="97AEB7"/>
                </a:solidFill>
                <a:prstDash val="solid"/>
              </a:ln>
              <a:effectLst/>
            </p:spPr>
          </p:cxnSp>
        </p:grpSp>
        <p:sp>
          <p:nvSpPr>
            <p:cNvPr id="94" name="Oval 93">
              <a:extLst>
                <a:ext uri="{FF2B5EF4-FFF2-40B4-BE49-F238E27FC236}">
                  <a16:creationId xmlns:a16="http://schemas.microsoft.com/office/drawing/2014/main" id="{ACA73EE8-52AA-4114-A674-C6703EE5D671}"/>
                </a:ext>
              </a:extLst>
            </p:cNvPr>
            <p:cNvSpPr/>
            <p:nvPr/>
          </p:nvSpPr>
          <p:spPr>
            <a:xfrm rot="5269354">
              <a:off x="5625849" y="2744152"/>
              <a:ext cx="108000" cy="108000"/>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algn="ctr" defTabSz="913852">
                <a:defRPr/>
              </a:pPr>
              <a:endParaRPr lang="en-US" sz="1798" kern="0">
                <a:solidFill>
                  <a:srgbClr val="E7E6E6">
                    <a:lumMod val="75000"/>
                  </a:srgbClr>
                </a:solidFill>
                <a:latin typeface="Adobe Clean SemiLight" panose="020B0403020404020204" pitchFamily="34" charset="0"/>
              </a:endParaRPr>
            </a:p>
          </p:txBody>
        </p:sp>
        <p:sp>
          <p:nvSpPr>
            <p:cNvPr id="96" name="Oval 95">
              <a:extLst>
                <a:ext uri="{FF2B5EF4-FFF2-40B4-BE49-F238E27FC236}">
                  <a16:creationId xmlns:a16="http://schemas.microsoft.com/office/drawing/2014/main" id="{616988C7-9107-42A2-9A0A-D645E640A1C0}"/>
                </a:ext>
              </a:extLst>
            </p:cNvPr>
            <p:cNvSpPr/>
            <p:nvPr/>
          </p:nvSpPr>
          <p:spPr>
            <a:xfrm rot="5269354">
              <a:off x="6382866" y="1925665"/>
              <a:ext cx="108000" cy="108000"/>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algn="ctr" defTabSz="913852">
                <a:defRPr/>
              </a:pPr>
              <a:endParaRPr lang="en-US" sz="1798" kern="0">
                <a:solidFill>
                  <a:srgbClr val="E7E6E6">
                    <a:lumMod val="75000"/>
                  </a:srgbClr>
                </a:solidFill>
                <a:latin typeface="Adobe Clean SemiLight" panose="020B0403020404020204" pitchFamily="34" charset="0"/>
              </a:endParaRPr>
            </a:p>
          </p:txBody>
        </p:sp>
        <p:sp>
          <p:nvSpPr>
            <p:cNvPr id="97" name="Oval 96">
              <a:extLst>
                <a:ext uri="{FF2B5EF4-FFF2-40B4-BE49-F238E27FC236}">
                  <a16:creationId xmlns:a16="http://schemas.microsoft.com/office/drawing/2014/main" id="{13F81118-F8DB-4ECF-B7FA-CB199FFC7466}"/>
                </a:ext>
              </a:extLst>
            </p:cNvPr>
            <p:cNvSpPr/>
            <p:nvPr/>
          </p:nvSpPr>
          <p:spPr>
            <a:xfrm rot="5269354">
              <a:off x="9320889" y="1575428"/>
              <a:ext cx="108000" cy="108000"/>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algn="ctr" defTabSz="913852">
                <a:defRPr/>
              </a:pPr>
              <a:endParaRPr lang="en-US" sz="1798" kern="0">
                <a:solidFill>
                  <a:srgbClr val="E7E6E6">
                    <a:lumMod val="75000"/>
                  </a:srgbClr>
                </a:solidFill>
                <a:latin typeface="Adobe Clean SemiLight" panose="020B0403020404020204" pitchFamily="34" charset="0"/>
              </a:endParaRPr>
            </a:p>
          </p:txBody>
        </p:sp>
        <p:sp>
          <p:nvSpPr>
            <p:cNvPr id="98" name="Oval 97">
              <a:extLst>
                <a:ext uri="{FF2B5EF4-FFF2-40B4-BE49-F238E27FC236}">
                  <a16:creationId xmlns:a16="http://schemas.microsoft.com/office/drawing/2014/main" id="{1B1BD351-77EC-4F12-92CA-5CBC7674E771}"/>
                </a:ext>
              </a:extLst>
            </p:cNvPr>
            <p:cNvSpPr/>
            <p:nvPr/>
          </p:nvSpPr>
          <p:spPr>
            <a:xfrm rot="5269354">
              <a:off x="2480183" y="1778455"/>
              <a:ext cx="108000" cy="108000"/>
            </a:xfrm>
            <a:prstGeom prst="ellipse">
              <a:avLst/>
            </a:prstGeom>
            <a:solidFill>
              <a:srgbClr val="FFFFFF"/>
            </a:solidFill>
            <a:ln w="25400" cap="flat" cmpd="sng" algn="ctr">
              <a:solidFill>
                <a:srgbClr val="FFFFFF">
                  <a:lumMod val="75000"/>
                </a:srgbClr>
              </a:solidFill>
              <a:prstDash val="solid"/>
            </a:ln>
            <a:effectLst/>
          </p:spPr>
          <p:txBody>
            <a:bodyPr rtlCol="0" anchor="ctr"/>
            <a:lstStyle/>
            <a:p>
              <a:pPr algn="ctr" defTabSz="913852">
                <a:defRPr/>
              </a:pPr>
              <a:endParaRPr lang="en-US" sz="1798" kern="0">
                <a:solidFill>
                  <a:srgbClr val="E7E6E6">
                    <a:lumMod val="75000"/>
                  </a:srgbClr>
                </a:solidFill>
                <a:latin typeface="Adobe Clean SemiLight" panose="020B0403020404020204" pitchFamily="34" charset="0"/>
              </a:endParaRPr>
            </a:p>
          </p:txBody>
        </p:sp>
      </p:grpSp>
      <p:grpSp>
        <p:nvGrpSpPr>
          <p:cNvPr id="108" name="Group 107">
            <a:extLst>
              <a:ext uri="{FF2B5EF4-FFF2-40B4-BE49-F238E27FC236}">
                <a16:creationId xmlns:a16="http://schemas.microsoft.com/office/drawing/2014/main" id="{A5D80B62-A06A-43C2-9942-CAD37A2EEB59}"/>
              </a:ext>
            </a:extLst>
          </p:cNvPr>
          <p:cNvGrpSpPr/>
          <p:nvPr/>
        </p:nvGrpSpPr>
        <p:grpSpPr>
          <a:xfrm>
            <a:off x="1588" y="6449976"/>
            <a:ext cx="12188825" cy="407133"/>
            <a:chOff x="0" y="6450761"/>
            <a:chExt cx="12192000" cy="407239"/>
          </a:xfrm>
        </p:grpSpPr>
        <p:sp>
          <p:nvSpPr>
            <p:cNvPr id="109" name="Rectangle 108">
              <a:extLst>
                <a:ext uri="{FF2B5EF4-FFF2-40B4-BE49-F238E27FC236}">
                  <a16:creationId xmlns:a16="http://schemas.microsoft.com/office/drawing/2014/main" id="{9495099B-16E1-4F2D-B22F-DCED9A02EEA0}"/>
                </a:ext>
              </a:extLst>
            </p:cNvPr>
            <p:cNvSpPr/>
            <p:nvPr/>
          </p:nvSpPr>
          <p:spPr>
            <a:xfrm>
              <a:off x="0" y="6450761"/>
              <a:ext cx="12192000" cy="407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0" name="Slide Number Placeholder 5">
              <a:extLst>
                <a:ext uri="{FF2B5EF4-FFF2-40B4-BE49-F238E27FC236}">
                  <a16:creationId xmlns:a16="http://schemas.microsoft.com/office/drawing/2014/main" id="{70111A71-CA49-4702-8313-F78D4676065D}"/>
                </a:ext>
              </a:extLst>
            </p:cNvPr>
            <p:cNvSpPr txBox="1">
              <a:spLocks/>
            </p:cNvSpPr>
            <p:nvPr/>
          </p:nvSpPr>
          <p:spPr>
            <a:xfrm>
              <a:off x="5895407" y="6560363"/>
              <a:ext cx="401186" cy="267660"/>
            </a:xfrm>
            <a:prstGeom prst="rect">
              <a:avLst/>
            </a:prstGeom>
          </p:spPr>
          <p:txBody>
            <a:bodyPr vert="horz" lIns="91416" tIns="45708" rIns="91416" bIns="45708" rtlCol="0" anchor="t"/>
            <a:lstStyle>
              <a:defPPr>
                <a:defRPr lang="en-US"/>
              </a:defPPr>
              <a:lvl1pPr marL="0" algn="ctr" defTabSz="914400" rtl="0" eaLnBrk="1" latinLnBrk="0" hangingPunct="1">
                <a:defRPr sz="800" b="0" i="0" kern="1200">
                  <a:solidFill>
                    <a:schemeClr val="tx1">
                      <a:tint val="75000"/>
                    </a:schemeClr>
                  </a:solidFill>
                  <a:latin typeface="Adobe Clean"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54ABF7-EC33-204F-A680-BCCE3CA2411A}" type="slidenum">
                <a:rPr lang="en-US">
                  <a:latin typeface="Adobe Clean SemiLight" panose="020B0403020404020204" pitchFamily="34" charset="0"/>
                </a:rPr>
                <a:pPr/>
                <a:t>20</a:t>
              </a:fld>
              <a:endParaRPr lang="en-US">
                <a:latin typeface="Adobe Clean SemiLight" panose="020B0403020404020204" pitchFamily="34" charset="0"/>
              </a:endParaRPr>
            </a:p>
          </p:txBody>
        </p:sp>
        <p:pic>
          <p:nvPicPr>
            <p:cNvPr id="111" name="Picture 110">
              <a:extLst>
                <a:ext uri="{FF2B5EF4-FFF2-40B4-BE49-F238E27FC236}">
                  <a16:creationId xmlns:a16="http://schemas.microsoft.com/office/drawing/2014/main" id="{EB903A18-A8CC-41F4-B3A0-6F54DB56C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923" y="6578695"/>
              <a:ext cx="566078" cy="147131"/>
            </a:xfrm>
            <a:prstGeom prst="rect">
              <a:avLst/>
            </a:prstGeom>
          </p:spPr>
        </p:pic>
        <p:sp>
          <p:nvSpPr>
            <p:cNvPr id="112" name="Date Placeholder 3">
              <a:extLst>
                <a:ext uri="{FF2B5EF4-FFF2-40B4-BE49-F238E27FC236}">
                  <a16:creationId xmlns:a16="http://schemas.microsoft.com/office/drawing/2014/main" id="{2D855BB2-3D42-43F8-9F8B-F20A7C09437E}"/>
                </a:ext>
              </a:extLst>
            </p:cNvPr>
            <p:cNvSpPr txBox="1">
              <a:spLocks/>
            </p:cNvSpPr>
            <p:nvPr/>
          </p:nvSpPr>
          <p:spPr>
            <a:xfrm>
              <a:off x="9302847" y="6560363"/>
              <a:ext cx="2599605" cy="274324"/>
            </a:xfrm>
            <a:prstGeom prst="rect">
              <a:avLst/>
            </a:prstGeom>
          </p:spPr>
          <p:txBody>
            <a:bodyPr/>
            <a:lstStyle>
              <a:defPPr>
                <a:defRPr lang="en-US"/>
              </a:defPPr>
              <a:lvl1pPr marL="0" algn="l" defTabSz="914400" rtl="0" eaLnBrk="1" latinLnBrk="0" hangingPunct="1">
                <a:defRPr sz="1400" kern="1200" baseline="0">
                  <a:solidFill>
                    <a:srgbClr val="CFCFCE"/>
                  </a:solidFill>
                  <a:latin typeface="Adobe Clean ExtraBold" panose="020B05030204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a:defRPr/>
              </a:pPr>
              <a:r>
                <a:rPr lang="en-US" sz="800">
                  <a:solidFill>
                    <a:srgbClr val="6E6E6E"/>
                  </a:solidFill>
                  <a:latin typeface="Adobe Clean SemiLight" panose="020B0403020404020204" pitchFamily="34" charset="0"/>
                </a:rPr>
                <a:t>©2020 Adobe. All Rights Reserved. Adobe Confidential.</a:t>
              </a:r>
            </a:p>
          </p:txBody>
        </p:sp>
      </p:grpSp>
      <p:sp>
        <p:nvSpPr>
          <p:cNvPr id="4" name="Title 3">
            <a:extLst>
              <a:ext uri="{FF2B5EF4-FFF2-40B4-BE49-F238E27FC236}">
                <a16:creationId xmlns:a16="http://schemas.microsoft.com/office/drawing/2014/main" id="{0DB3EEF8-D218-4A86-AF12-AE204B6F0E2A}"/>
              </a:ext>
            </a:extLst>
          </p:cNvPr>
          <p:cNvSpPr>
            <a:spLocks noGrp="1"/>
          </p:cNvSpPr>
          <p:nvPr>
            <p:ph type="title"/>
          </p:nvPr>
        </p:nvSpPr>
        <p:spPr/>
        <p:txBody>
          <a:bodyPr/>
          <a:lstStyle/>
          <a:p>
            <a:r>
              <a:rPr lang="en-US"/>
              <a:t>Next Steps</a:t>
            </a:r>
          </a:p>
        </p:txBody>
      </p:sp>
      <p:sp>
        <p:nvSpPr>
          <p:cNvPr id="27" name="TextBox 26">
            <a:extLst>
              <a:ext uri="{FF2B5EF4-FFF2-40B4-BE49-F238E27FC236}">
                <a16:creationId xmlns:a16="http://schemas.microsoft.com/office/drawing/2014/main" id="{FA74CC52-B5DE-482F-A31F-F01381A2ABA7}"/>
              </a:ext>
            </a:extLst>
          </p:cNvPr>
          <p:cNvSpPr txBox="1"/>
          <p:nvPr/>
        </p:nvSpPr>
        <p:spPr>
          <a:xfrm>
            <a:off x="9107794" y="193423"/>
            <a:ext cx="2851787" cy="92309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799">
                <a:solidFill>
                  <a:sysClr val="windowText" lastClr="000000"/>
                </a:solidFill>
              </a:rPr>
              <a:t>Internal Note: Please fill in this slide with relevant next steps for your customer.</a:t>
            </a:r>
          </a:p>
        </p:txBody>
      </p:sp>
      <p:sp>
        <p:nvSpPr>
          <p:cNvPr id="44" name="Oval 43">
            <a:extLst>
              <a:ext uri="{FF2B5EF4-FFF2-40B4-BE49-F238E27FC236}">
                <a16:creationId xmlns:a16="http://schemas.microsoft.com/office/drawing/2014/main" id="{13344668-D12E-4A56-8574-B45FB98D01FA}"/>
              </a:ext>
            </a:extLst>
          </p:cNvPr>
          <p:cNvSpPr/>
          <p:nvPr/>
        </p:nvSpPr>
        <p:spPr>
          <a:xfrm>
            <a:off x="7044635" y="2347043"/>
            <a:ext cx="892595" cy="892595"/>
          </a:xfrm>
          <a:prstGeom prst="ellipse">
            <a:avLst/>
          </a:prstGeom>
          <a:solidFill>
            <a:schemeClr val="accent6"/>
          </a:solidFill>
          <a:ln w="25400" cap="flat" cmpd="sng" algn="ctr">
            <a:noFill/>
            <a:prstDash val="solid"/>
          </a:ln>
          <a:effectLst>
            <a:innerShdw blurRad="114300">
              <a:prstClr val="black">
                <a:alpha val="20000"/>
              </a:prstClr>
            </a:inn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50" name="TextBox 49">
            <a:extLst>
              <a:ext uri="{FF2B5EF4-FFF2-40B4-BE49-F238E27FC236}">
                <a16:creationId xmlns:a16="http://schemas.microsoft.com/office/drawing/2014/main" id="{F42A533E-0EE3-42C5-BEC6-D0E29A55AEFC}"/>
              </a:ext>
            </a:extLst>
          </p:cNvPr>
          <p:cNvSpPr txBox="1"/>
          <p:nvPr/>
        </p:nvSpPr>
        <p:spPr>
          <a:xfrm>
            <a:off x="6750469" y="2581030"/>
            <a:ext cx="1480926" cy="424621"/>
          </a:xfrm>
          <a:prstGeom prst="rect">
            <a:avLst/>
          </a:prstGeom>
          <a:noFill/>
        </p:spPr>
        <p:txBody>
          <a:bodyPr wrap="square" rtlCol="0">
            <a:spAutoFit/>
          </a:bodyPr>
          <a:lstStyle/>
          <a:p>
            <a:pPr algn="ctr">
              <a:lnSpc>
                <a:spcPct val="90000"/>
              </a:lnSpc>
            </a:pPr>
            <a:r>
              <a:rPr lang="en-GB" sz="2399" spc="-50">
                <a:solidFill>
                  <a:srgbClr val="FFFFFF"/>
                </a:solidFill>
                <a:latin typeface="+mj-lt"/>
              </a:rPr>
              <a:t>2</a:t>
            </a:r>
          </a:p>
        </p:txBody>
      </p:sp>
      <p:sp>
        <p:nvSpPr>
          <p:cNvPr id="49" name="Oval 48">
            <a:extLst>
              <a:ext uri="{FF2B5EF4-FFF2-40B4-BE49-F238E27FC236}">
                <a16:creationId xmlns:a16="http://schemas.microsoft.com/office/drawing/2014/main" id="{6E0767F7-8BF1-42F9-BB3A-2597B5169B97}"/>
              </a:ext>
            </a:extLst>
          </p:cNvPr>
          <p:cNvSpPr/>
          <p:nvPr/>
        </p:nvSpPr>
        <p:spPr>
          <a:xfrm>
            <a:off x="4079582" y="1700418"/>
            <a:ext cx="892595" cy="892595"/>
          </a:xfrm>
          <a:prstGeom prst="ellipse">
            <a:avLst/>
          </a:prstGeom>
          <a:solidFill>
            <a:srgbClr val="0D0D0D"/>
          </a:solidFill>
          <a:ln w="25400" cap="flat" cmpd="sng" algn="ctr">
            <a:noFill/>
            <a:prstDash val="solid"/>
          </a:ln>
          <a:effectLst>
            <a:innerShdw blurRad="114300">
              <a:prstClr val="black">
                <a:alpha val="20000"/>
              </a:prstClr>
            </a:innerShdw>
          </a:effectLst>
        </p:spPr>
        <p:txBody>
          <a:bodyPr rtlCol="0" anchor="ctr"/>
          <a:lstStyle/>
          <a:p>
            <a:pPr algn="ctr" defTabSz="914126">
              <a:defRPr/>
            </a:pPr>
            <a:endParaRPr lang="en-GB" sz="1799" kern="0">
              <a:solidFill>
                <a:srgbClr val="FFFFFF"/>
              </a:solidFill>
              <a:latin typeface="Adobe Clean SemiLight" panose="020B0403020404020204" pitchFamily="34" charset="0"/>
            </a:endParaRPr>
          </a:p>
        </p:txBody>
      </p:sp>
      <p:sp>
        <p:nvSpPr>
          <p:cNvPr id="52" name="TextBox 51">
            <a:extLst>
              <a:ext uri="{FF2B5EF4-FFF2-40B4-BE49-F238E27FC236}">
                <a16:creationId xmlns:a16="http://schemas.microsoft.com/office/drawing/2014/main" id="{85BEB368-3406-48D0-98F4-3C45B52A88D5}"/>
              </a:ext>
            </a:extLst>
          </p:cNvPr>
          <p:cNvSpPr txBox="1"/>
          <p:nvPr/>
        </p:nvSpPr>
        <p:spPr>
          <a:xfrm>
            <a:off x="3892421" y="1934405"/>
            <a:ext cx="1266916" cy="424621"/>
          </a:xfrm>
          <a:prstGeom prst="rect">
            <a:avLst/>
          </a:prstGeom>
          <a:noFill/>
        </p:spPr>
        <p:txBody>
          <a:bodyPr wrap="square" rtlCol="0">
            <a:spAutoFit/>
          </a:bodyPr>
          <a:lstStyle/>
          <a:p>
            <a:pPr algn="ctr">
              <a:lnSpc>
                <a:spcPct val="90000"/>
              </a:lnSpc>
            </a:pPr>
            <a:r>
              <a:rPr lang="en-GB" sz="2399" spc="-50">
                <a:solidFill>
                  <a:srgbClr val="FFFFFF"/>
                </a:solidFill>
                <a:latin typeface="+mj-lt"/>
              </a:rPr>
              <a:t>1</a:t>
            </a:r>
          </a:p>
        </p:txBody>
      </p:sp>
    </p:spTree>
    <p:extLst>
      <p:ext uri="{BB962C8B-B14F-4D97-AF65-F5344CB8AC3E}">
        <p14:creationId xmlns:p14="http://schemas.microsoft.com/office/powerpoint/2010/main" val="155453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3" presetClass="entr" presetSubtype="272" fill="hold" nodeType="withEffect">
                                  <p:stCondLst>
                                    <p:cond delay="500"/>
                                  </p:stCondLst>
                                  <p:childTnLst>
                                    <p:set>
                                      <p:cBhvr>
                                        <p:cTn id="9" dur="1" fill="hold">
                                          <p:stCondLst>
                                            <p:cond delay="0"/>
                                          </p:stCondLst>
                                        </p:cTn>
                                        <p:tgtEl>
                                          <p:spTgt spid="46"/>
                                        </p:tgtEl>
                                        <p:attrNameLst>
                                          <p:attrName>style.visibility</p:attrName>
                                        </p:attrNameLst>
                                      </p:cBhvr>
                                      <p:to>
                                        <p:strVal val="visible"/>
                                      </p:to>
                                    </p:set>
                                    <p:anim calcmode="lin" valueType="num">
                                      <p:cBhvr>
                                        <p:cTn id="10" dur="250" fill="hold"/>
                                        <p:tgtEl>
                                          <p:spTgt spid="46"/>
                                        </p:tgtEl>
                                        <p:attrNameLst>
                                          <p:attrName>ppt_w</p:attrName>
                                        </p:attrNameLst>
                                      </p:cBhvr>
                                      <p:tavLst>
                                        <p:tav tm="0">
                                          <p:val>
                                            <p:strVal val="2/3*#ppt_w"/>
                                          </p:val>
                                        </p:tav>
                                        <p:tav tm="100000">
                                          <p:val>
                                            <p:strVal val="#ppt_w"/>
                                          </p:val>
                                        </p:tav>
                                      </p:tavLst>
                                    </p:anim>
                                    <p:anim calcmode="lin" valueType="num">
                                      <p:cBhvr>
                                        <p:cTn id="11" dur="250" fill="hold"/>
                                        <p:tgtEl>
                                          <p:spTgt spid="46"/>
                                        </p:tgtEl>
                                        <p:attrNameLst>
                                          <p:attrName>ppt_h</p:attrName>
                                        </p:attrNameLst>
                                      </p:cBhvr>
                                      <p:tavLst>
                                        <p:tav tm="0">
                                          <p:val>
                                            <p:strVal val="2/3*#ppt_h"/>
                                          </p:val>
                                        </p:tav>
                                        <p:tav tm="100000">
                                          <p:val>
                                            <p:strVal val="#ppt_h"/>
                                          </p:val>
                                        </p:tav>
                                      </p:tavLst>
                                    </p:anim>
                                  </p:childTnLst>
                                </p:cTn>
                              </p:par>
                              <p:par>
                                <p:cTn id="12" presetID="10" presetClass="entr" presetSubtype="0" fill="hold" nodeType="withEffect">
                                  <p:stCondLst>
                                    <p:cond delay="50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6" presetClass="emph" presetSubtype="0" fill="hold" nodeType="withEffect">
                                  <p:stCondLst>
                                    <p:cond delay="500"/>
                                  </p:stCondLst>
                                  <p:childTnLst>
                                    <p:animScale>
                                      <p:cBhvr>
                                        <p:cTn id="16" dur="10" fill="hold"/>
                                        <p:tgtEl>
                                          <p:spTgt spid="46"/>
                                        </p:tgtEl>
                                      </p:cBhvr>
                                      <p:by x="80000" y="80000"/>
                                    </p:animScale>
                                  </p:childTnLst>
                                </p:cTn>
                              </p:par>
                              <p:par>
                                <p:cTn id="17" presetID="6" presetClass="emph" presetSubtype="0" decel="100000" fill="hold" nodeType="withEffect">
                                  <p:stCondLst>
                                    <p:cond delay="500"/>
                                  </p:stCondLst>
                                  <p:childTnLst>
                                    <p:animScale>
                                      <p:cBhvr>
                                        <p:cTn id="18" dur="750" fill="hold"/>
                                        <p:tgtEl>
                                          <p:spTgt spid="46"/>
                                        </p:tgtEl>
                                      </p:cBhvr>
                                      <p:by x="125000" y="125000"/>
                                    </p:animScale>
                                  </p:childTnLst>
                                </p:cTn>
                              </p:par>
                              <p:par>
                                <p:cTn id="19" presetID="23" presetClass="entr" presetSubtype="272" fill="hold" nodeType="withEffect">
                                  <p:stCondLst>
                                    <p:cond delay="1000"/>
                                  </p:stCondLst>
                                  <p:childTnLst>
                                    <p:set>
                                      <p:cBhvr>
                                        <p:cTn id="20" dur="1" fill="hold">
                                          <p:stCondLst>
                                            <p:cond delay="0"/>
                                          </p:stCondLst>
                                        </p:cTn>
                                        <p:tgtEl>
                                          <p:spTgt spid="38"/>
                                        </p:tgtEl>
                                        <p:attrNameLst>
                                          <p:attrName>style.visibility</p:attrName>
                                        </p:attrNameLst>
                                      </p:cBhvr>
                                      <p:to>
                                        <p:strVal val="visible"/>
                                      </p:to>
                                    </p:set>
                                    <p:anim calcmode="lin" valueType="num">
                                      <p:cBhvr>
                                        <p:cTn id="21" dur="250" fill="hold"/>
                                        <p:tgtEl>
                                          <p:spTgt spid="38"/>
                                        </p:tgtEl>
                                        <p:attrNameLst>
                                          <p:attrName>ppt_w</p:attrName>
                                        </p:attrNameLst>
                                      </p:cBhvr>
                                      <p:tavLst>
                                        <p:tav tm="0">
                                          <p:val>
                                            <p:strVal val="2/3*#ppt_w"/>
                                          </p:val>
                                        </p:tav>
                                        <p:tav tm="100000">
                                          <p:val>
                                            <p:strVal val="#ppt_w"/>
                                          </p:val>
                                        </p:tav>
                                      </p:tavLst>
                                    </p:anim>
                                    <p:anim calcmode="lin" valueType="num">
                                      <p:cBhvr>
                                        <p:cTn id="22" dur="250" fill="hold"/>
                                        <p:tgtEl>
                                          <p:spTgt spid="38"/>
                                        </p:tgtEl>
                                        <p:attrNameLst>
                                          <p:attrName>ppt_h</p:attrName>
                                        </p:attrNameLst>
                                      </p:cBhvr>
                                      <p:tavLst>
                                        <p:tav tm="0">
                                          <p:val>
                                            <p:strVal val="2/3*#ppt_h"/>
                                          </p:val>
                                        </p:tav>
                                        <p:tav tm="100000">
                                          <p:val>
                                            <p:strVal val="#ppt_h"/>
                                          </p:val>
                                        </p:tav>
                                      </p:tavLst>
                                    </p:anim>
                                  </p:childTnLst>
                                </p:cTn>
                              </p:par>
                              <p:par>
                                <p:cTn id="23" presetID="10" presetClass="entr" presetSubtype="0"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6" presetClass="emph" presetSubtype="0" fill="hold" nodeType="withEffect">
                                  <p:stCondLst>
                                    <p:cond delay="1000"/>
                                  </p:stCondLst>
                                  <p:childTnLst>
                                    <p:animScale>
                                      <p:cBhvr>
                                        <p:cTn id="27" dur="10" fill="hold"/>
                                        <p:tgtEl>
                                          <p:spTgt spid="38"/>
                                        </p:tgtEl>
                                      </p:cBhvr>
                                      <p:by x="80000" y="80000"/>
                                    </p:animScale>
                                  </p:childTnLst>
                                </p:cTn>
                              </p:par>
                              <p:par>
                                <p:cTn id="28" presetID="6" presetClass="emph" presetSubtype="0" decel="100000" fill="hold" nodeType="withEffect">
                                  <p:stCondLst>
                                    <p:cond delay="1000"/>
                                  </p:stCondLst>
                                  <p:childTnLst>
                                    <p:animScale>
                                      <p:cBhvr>
                                        <p:cTn id="29" dur="750" fill="hold"/>
                                        <p:tgtEl>
                                          <p:spTgt spid="38"/>
                                        </p:tgtEl>
                                      </p:cBhvr>
                                      <p:by x="125000" y="125000"/>
                                    </p:animScale>
                                  </p:childTnLst>
                                </p:cTn>
                              </p:par>
                              <p:par>
                                <p:cTn id="30" presetID="23" presetClass="entr" presetSubtype="272" fill="hold" nodeType="withEffect">
                                  <p:stCondLst>
                                    <p:cond delay="1500"/>
                                  </p:stCondLst>
                                  <p:childTnLst>
                                    <p:set>
                                      <p:cBhvr>
                                        <p:cTn id="31" dur="1" fill="hold">
                                          <p:stCondLst>
                                            <p:cond delay="0"/>
                                          </p:stCondLst>
                                        </p:cTn>
                                        <p:tgtEl>
                                          <p:spTgt spid="41"/>
                                        </p:tgtEl>
                                        <p:attrNameLst>
                                          <p:attrName>style.visibility</p:attrName>
                                        </p:attrNameLst>
                                      </p:cBhvr>
                                      <p:to>
                                        <p:strVal val="visible"/>
                                      </p:to>
                                    </p:set>
                                    <p:anim calcmode="lin" valueType="num">
                                      <p:cBhvr>
                                        <p:cTn id="32" dur="250" fill="hold"/>
                                        <p:tgtEl>
                                          <p:spTgt spid="41"/>
                                        </p:tgtEl>
                                        <p:attrNameLst>
                                          <p:attrName>ppt_w</p:attrName>
                                        </p:attrNameLst>
                                      </p:cBhvr>
                                      <p:tavLst>
                                        <p:tav tm="0">
                                          <p:val>
                                            <p:strVal val="2/3*#ppt_w"/>
                                          </p:val>
                                        </p:tav>
                                        <p:tav tm="100000">
                                          <p:val>
                                            <p:strVal val="#ppt_w"/>
                                          </p:val>
                                        </p:tav>
                                      </p:tavLst>
                                    </p:anim>
                                    <p:anim calcmode="lin" valueType="num">
                                      <p:cBhvr>
                                        <p:cTn id="33" dur="250" fill="hold"/>
                                        <p:tgtEl>
                                          <p:spTgt spid="41"/>
                                        </p:tgtEl>
                                        <p:attrNameLst>
                                          <p:attrName>ppt_h</p:attrName>
                                        </p:attrNameLst>
                                      </p:cBhvr>
                                      <p:tavLst>
                                        <p:tav tm="0">
                                          <p:val>
                                            <p:strVal val="2/3*#ppt_h"/>
                                          </p:val>
                                        </p:tav>
                                        <p:tav tm="100000">
                                          <p:val>
                                            <p:strVal val="#ppt_h"/>
                                          </p:val>
                                        </p:tav>
                                      </p:tavLst>
                                    </p:anim>
                                  </p:childTnLst>
                                </p:cTn>
                              </p:par>
                              <p:par>
                                <p:cTn id="34" presetID="10" presetClass="entr" presetSubtype="0" fill="hold" nodeType="withEffect">
                                  <p:stCondLst>
                                    <p:cond delay="15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6" presetClass="emph" presetSubtype="0" fill="hold" nodeType="withEffect">
                                  <p:stCondLst>
                                    <p:cond delay="1500"/>
                                  </p:stCondLst>
                                  <p:childTnLst>
                                    <p:animScale>
                                      <p:cBhvr>
                                        <p:cTn id="38" dur="10" fill="hold"/>
                                        <p:tgtEl>
                                          <p:spTgt spid="41"/>
                                        </p:tgtEl>
                                      </p:cBhvr>
                                      <p:by x="80000" y="80000"/>
                                    </p:animScale>
                                  </p:childTnLst>
                                </p:cTn>
                              </p:par>
                              <p:par>
                                <p:cTn id="39" presetID="6" presetClass="emph" presetSubtype="0" decel="100000" fill="hold" nodeType="withEffect">
                                  <p:stCondLst>
                                    <p:cond delay="1500"/>
                                  </p:stCondLst>
                                  <p:childTnLst>
                                    <p:animScale>
                                      <p:cBhvr>
                                        <p:cTn id="40" dur="750" fill="hold"/>
                                        <p:tgtEl>
                                          <p:spTgt spid="41"/>
                                        </p:tgtEl>
                                      </p:cBhvr>
                                      <p:by x="125000" y="125000"/>
                                    </p:animScale>
                                  </p:childTnLst>
                                </p:cTn>
                              </p:par>
                              <p:par>
                                <p:cTn id="41" presetID="23" presetClass="entr" presetSubtype="272" fill="hold" grpId="0"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2/3*#ppt_w"/>
                                          </p:val>
                                        </p:tav>
                                        <p:tav tm="100000">
                                          <p:val>
                                            <p:strVal val="#ppt_w"/>
                                          </p:val>
                                        </p:tav>
                                      </p:tavLst>
                                    </p:anim>
                                    <p:anim calcmode="lin" valueType="num">
                                      <p:cBhvr>
                                        <p:cTn id="44" dur="250" fill="hold"/>
                                        <p:tgtEl>
                                          <p:spTgt spid="49"/>
                                        </p:tgtEl>
                                        <p:attrNameLst>
                                          <p:attrName>ppt_h</p:attrName>
                                        </p:attrNameLst>
                                      </p:cBhvr>
                                      <p:tavLst>
                                        <p:tav tm="0">
                                          <p:val>
                                            <p:strVal val="2/3*#ppt_h"/>
                                          </p:val>
                                        </p:tav>
                                        <p:tav tm="100000">
                                          <p:val>
                                            <p:strVal val="#ppt_h"/>
                                          </p:val>
                                        </p:tav>
                                      </p:tavLst>
                                    </p:anim>
                                  </p:childTnLst>
                                </p:cTn>
                              </p:par>
                              <p:par>
                                <p:cTn id="45" presetID="10" presetClass="entr" presetSubtype="0" fill="hold" grpId="1" nodeType="withEffect">
                                  <p:stCondLst>
                                    <p:cond delay="100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par>
                                <p:cTn id="48" presetID="6" presetClass="emph" presetSubtype="0" fill="hold" grpId="2" nodeType="withEffect">
                                  <p:stCondLst>
                                    <p:cond delay="1000"/>
                                  </p:stCondLst>
                                  <p:childTnLst>
                                    <p:animScale>
                                      <p:cBhvr>
                                        <p:cTn id="49" dur="10" fill="hold"/>
                                        <p:tgtEl>
                                          <p:spTgt spid="49"/>
                                        </p:tgtEl>
                                      </p:cBhvr>
                                      <p:by x="80000" y="80000"/>
                                    </p:animScale>
                                  </p:childTnLst>
                                </p:cTn>
                              </p:par>
                              <p:par>
                                <p:cTn id="50" presetID="6" presetClass="emph" presetSubtype="0" decel="100000" fill="hold" grpId="3" nodeType="withEffect">
                                  <p:stCondLst>
                                    <p:cond delay="1000"/>
                                  </p:stCondLst>
                                  <p:childTnLst>
                                    <p:animScale>
                                      <p:cBhvr>
                                        <p:cTn id="51" dur="1000" fill="hold"/>
                                        <p:tgtEl>
                                          <p:spTgt spid="49"/>
                                        </p:tgtEl>
                                      </p:cBhvr>
                                      <p:by x="125000" y="125000"/>
                                    </p:animScale>
                                  </p:childTnLst>
                                </p:cTn>
                              </p:par>
                              <p:par>
                                <p:cTn id="52" presetID="23" presetClass="entr" presetSubtype="272" fill="hold" grpId="0" nodeType="withEffect">
                                  <p:stCondLst>
                                    <p:cond delay="1250"/>
                                  </p:stCondLst>
                                  <p:childTnLst>
                                    <p:set>
                                      <p:cBhvr>
                                        <p:cTn id="53" dur="1" fill="hold">
                                          <p:stCondLst>
                                            <p:cond delay="0"/>
                                          </p:stCondLst>
                                        </p:cTn>
                                        <p:tgtEl>
                                          <p:spTgt spid="52"/>
                                        </p:tgtEl>
                                        <p:attrNameLst>
                                          <p:attrName>style.visibility</p:attrName>
                                        </p:attrNameLst>
                                      </p:cBhvr>
                                      <p:to>
                                        <p:strVal val="visible"/>
                                      </p:to>
                                    </p:set>
                                    <p:anim calcmode="lin" valueType="num">
                                      <p:cBhvr>
                                        <p:cTn id="54" dur="250" fill="hold"/>
                                        <p:tgtEl>
                                          <p:spTgt spid="52"/>
                                        </p:tgtEl>
                                        <p:attrNameLst>
                                          <p:attrName>ppt_w</p:attrName>
                                        </p:attrNameLst>
                                      </p:cBhvr>
                                      <p:tavLst>
                                        <p:tav tm="0">
                                          <p:val>
                                            <p:strVal val="2/3*#ppt_w"/>
                                          </p:val>
                                        </p:tav>
                                        <p:tav tm="100000">
                                          <p:val>
                                            <p:strVal val="#ppt_w"/>
                                          </p:val>
                                        </p:tav>
                                      </p:tavLst>
                                    </p:anim>
                                    <p:anim calcmode="lin" valueType="num">
                                      <p:cBhvr>
                                        <p:cTn id="55" dur="250" fill="hold"/>
                                        <p:tgtEl>
                                          <p:spTgt spid="52"/>
                                        </p:tgtEl>
                                        <p:attrNameLst>
                                          <p:attrName>ppt_h</p:attrName>
                                        </p:attrNameLst>
                                      </p:cBhvr>
                                      <p:tavLst>
                                        <p:tav tm="0">
                                          <p:val>
                                            <p:strVal val="2/3*#ppt_h"/>
                                          </p:val>
                                        </p:tav>
                                        <p:tav tm="100000">
                                          <p:val>
                                            <p:strVal val="#ppt_h"/>
                                          </p:val>
                                        </p:tav>
                                      </p:tavLst>
                                    </p:anim>
                                  </p:childTnLst>
                                </p:cTn>
                              </p:par>
                              <p:par>
                                <p:cTn id="56" presetID="10" presetClass="entr" presetSubtype="0" fill="hold" grpId="1" nodeType="withEffect">
                                  <p:stCondLst>
                                    <p:cond delay="125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500"/>
                                        <p:tgtEl>
                                          <p:spTgt spid="52"/>
                                        </p:tgtEl>
                                      </p:cBhvr>
                                    </p:animEffect>
                                  </p:childTnLst>
                                </p:cTn>
                              </p:par>
                              <p:par>
                                <p:cTn id="59" presetID="6" presetClass="emph" presetSubtype="0" fill="hold" grpId="2" nodeType="withEffect">
                                  <p:stCondLst>
                                    <p:cond delay="1250"/>
                                  </p:stCondLst>
                                  <p:childTnLst>
                                    <p:animScale>
                                      <p:cBhvr>
                                        <p:cTn id="60" dur="10" fill="hold"/>
                                        <p:tgtEl>
                                          <p:spTgt spid="52"/>
                                        </p:tgtEl>
                                      </p:cBhvr>
                                      <p:by x="80000" y="80000"/>
                                    </p:animScale>
                                  </p:childTnLst>
                                </p:cTn>
                              </p:par>
                              <p:par>
                                <p:cTn id="61" presetID="6" presetClass="emph" presetSubtype="0" decel="100000" fill="hold" grpId="3" nodeType="withEffect">
                                  <p:stCondLst>
                                    <p:cond delay="1250"/>
                                  </p:stCondLst>
                                  <p:childTnLst>
                                    <p:animScale>
                                      <p:cBhvr>
                                        <p:cTn id="62" dur="750" fill="hold"/>
                                        <p:tgtEl>
                                          <p:spTgt spid="52"/>
                                        </p:tgtEl>
                                      </p:cBhvr>
                                      <p:by x="125000" y="125000"/>
                                    </p:animScale>
                                  </p:childTnLst>
                                </p:cTn>
                              </p:par>
                              <p:par>
                                <p:cTn id="63" presetID="23" presetClass="entr" presetSubtype="272" fill="hold" grpId="0" nodeType="withEffect">
                                  <p:stCondLst>
                                    <p:cond delay="1500"/>
                                  </p:stCondLst>
                                  <p:childTnLst>
                                    <p:set>
                                      <p:cBhvr>
                                        <p:cTn id="64" dur="1" fill="hold">
                                          <p:stCondLst>
                                            <p:cond delay="0"/>
                                          </p:stCondLst>
                                        </p:cTn>
                                        <p:tgtEl>
                                          <p:spTgt spid="44"/>
                                        </p:tgtEl>
                                        <p:attrNameLst>
                                          <p:attrName>style.visibility</p:attrName>
                                        </p:attrNameLst>
                                      </p:cBhvr>
                                      <p:to>
                                        <p:strVal val="visible"/>
                                      </p:to>
                                    </p:set>
                                    <p:anim calcmode="lin" valueType="num">
                                      <p:cBhvr>
                                        <p:cTn id="65" dur="250" fill="hold"/>
                                        <p:tgtEl>
                                          <p:spTgt spid="44"/>
                                        </p:tgtEl>
                                        <p:attrNameLst>
                                          <p:attrName>ppt_w</p:attrName>
                                        </p:attrNameLst>
                                      </p:cBhvr>
                                      <p:tavLst>
                                        <p:tav tm="0">
                                          <p:val>
                                            <p:strVal val="2/3*#ppt_w"/>
                                          </p:val>
                                        </p:tav>
                                        <p:tav tm="100000">
                                          <p:val>
                                            <p:strVal val="#ppt_w"/>
                                          </p:val>
                                        </p:tav>
                                      </p:tavLst>
                                    </p:anim>
                                    <p:anim calcmode="lin" valueType="num">
                                      <p:cBhvr>
                                        <p:cTn id="66" dur="250" fill="hold"/>
                                        <p:tgtEl>
                                          <p:spTgt spid="44"/>
                                        </p:tgtEl>
                                        <p:attrNameLst>
                                          <p:attrName>ppt_h</p:attrName>
                                        </p:attrNameLst>
                                      </p:cBhvr>
                                      <p:tavLst>
                                        <p:tav tm="0">
                                          <p:val>
                                            <p:strVal val="2/3*#ppt_h"/>
                                          </p:val>
                                        </p:tav>
                                        <p:tav tm="100000">
                                          <p:val>
                                            <p:strVal val="#ppt_h"/>
                                          </p:val>
                                        </p:tav>
                                      </p:tavLst>
                                    </p:anim>
                                  </p:childTnLst>
                                </p:cTn>
                              </p:par>
                              <p:par>
                                <p:cTn id="67" presetID="10" presetClass="entr" presetSubtype="0" fill="hold" grpId="1" nodeType="withEffect">
                                  <p:stCondLst>
                                    <p:cond delay="150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6" presetClass="emph" presetSubtype="0" fill="hold" grpId="2" nodeType="withEffect">
                                  <p:stCondLst>
                                    <p:cond delay="1500"/>
                                  </p:stCondLst>
                                  <p:childTnLst>
                                    <p:animScale>
                                      <p:cBhvr>
                                        <p:cTn id="71" dur="10" fill="hold"/>
                                        <p:tgtEl>
                                          <p:spTgt spid="44"/>
                                        </p:tgtEl>
                                      </p:cBhvr>
                                      <p:by x="80000" y="80000"/>
                                    </p:animScale>
                                  </p:childTnLst>
                                </p:cTn>
                              </p:par>
                              <p:par>
                                <p:cTn id="72" presetID="6" presetClass="emph" presetSubtype="0" decel="100000" fill="hold" grpId="3" nodeType="withEffect">
                                  <p:stCondLst>
                                    <p:cond delay="1500"/>
                                  </p:stCondLst>
                                  <p:childTnLst>
                                    <p:animScale>
                                      <p:cBhvr>
                                        <p:cTn id="73" dur="1000" fill="hold"/>
                                        <p:tgtEl>
                                          <p:spTgt spid="44"/>
                                        </p:tgtEl>
                                      </p:cBhvr>
                                      <p:by x="125000" y="125000"/>
                                    </p:animScale>
                                  </p:childTnLst>
                                </p:cTn>
                              </p:par>
                              <p:par>
                                <p:cTn id="74" presetID="23" presetClass="entr" presetSubtype="272" fill="hold" grpId="0" nodeType="withEffect">
                                  <p:stCondLst>
                                    <p:cond delay="1750"/>
                                  </p:stCondLst>
                                  <p:childTnLst>
                                    <p:set>
                                      <p:cBhvr>
                                        <p:cTn id="75" dur="1" fill="hold">
                                          <p:stCondLst>
                                            <p:cond delay="0"/>
                                          </p:stCondLst>
                                        </p:cTn>
                                        <p:tgtEl>
                                          <p:spTgt spid="50"/>
                                        </p:tgtEl>
                                        <p:attrNameLst>
                                          <p:attrName>style.visibility</p:attrName>
                                        </p:attrNameLst>
                                      </p:cBhvr>
                                      <p:to>
                                        <p:strVal val="visible"/>
                                      </p:to>
                                    </p:set>
                                    <p:anim calcmode="lin" valueType="num">
                                      <p:cBhvr>
                                        <p:cTn id="76" dur="250" fill="hold"/>
                                        <p:tgtEl>
                                          <p:spTgt spid="50"/>
                                        </p:tgtEl>
                                        <p:attrNameLst>
                                          <p:attrName>ppt_w</p:attrName>
                                        </p:attrNameLst>
                                      </p:cBhvr>
                                      <p:tavLst>
                                        <p:tav tm="0">
                                          <p:val>
                                            <p:strVal val="2/3*#ppt_w"/>
                                          </p:val>
                                        </p:tav>
                                        <p:tav tm="100000">
                                          <p:val>
                                            <p:strVal val="#ppt_w"/>
                                          </p:val>
                                        </p:tav>
                                      </p:tavLst>
                                    </p:anim>
                                    <p:anim calcmode="lin" valueType="num">
                                      <p:cBhvr>
                                        <p:cTn id="77" dur="250" fill="hold"/>
                                        <p:tgtEl>
                                          <p:spTgt spid="50"/>
                                        </p:tgtEl>
                                        <p:attrNameLst>
                                          <p:attrName>ppt_h</p:attrName>
                                        </p:attrNameLst>
                                      </p:cBhvr>
                                      <p:tavLst>
                                        <p:tav tm="0">
                                          <p:val>
                                            <p:strVal val="2/3*#ppt_h"/>
                                          </p:val>
                                        </p:tav>
                                        <p:tav tm="100000">
                                          <p:val>
                                            <p:strVal val="#ppt_h"/>
                                          </p:val>
                                        </p:tav>
                                      </p:tavLst>
                                    </p:anim>
                                  </p:childTnLst>
                                </p:cTn>
                              </p:par>
                              <p:par>
                                <p:cTn id="78" presetID="10" presetClass="entr" presetSubtype="0" fill="hold" grpId="1" nodeType="withEffect">
                                  <p:stCondLst>
                                    <p:cond delay="175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500"/>
                                        <p:tgtEl>
                                          <p:spTgt spid="50"/>
                                        </p:tgtEl>
                                      </p:cBhvr>
                                    </p:animEffect>
                                  </p:childTnLst>
                                </p:cTn>
                              </p:par>
                              <p:par>
                                <p:cTn id="81" presetID="6" presetClass="emph" presetSubtype="0" fill="hold" grpId="2" nodeType="withEffect">
                                  <p:stCondLst>
                                    <p:cond delay="1750"/>
                                  </p:stCondLst>
                                  <p:childTnLst>
                                    <p:animScale>
                                      <p:cBhvr>
                                        <p:cTn id="82" dur="10" fill="hold"/>
                                        <p:tgtEl>
                                          <p:spTgt spid="50"/>
                                        </p:tgtEl>
                                      </p:cBhvr>
                                      <p:by x="80000" y="80000"/>
                                    </p:animScale>
                                  </p:childTnLst>
                                </p:cTn>
                              </p:par>
                              <p:par>
                                <p:cTn id="83" presetID="6" presetClass="emph" presetSubtype="0" decel="100000" fill="hold" grpId="3" nodeType="withEffect">
                                  <p:stCondLst>
                                    <p:cond delay="1750"/>
                                  </p:stCondLst>
                                  <p:childTnLst>
                                    <p:animScale>
                                      <p:cBhvr>
                                        <p:cTn id="84" dur="750" fill="hold"/>
                                        <p:tgtEl>
                                          <p:spTgt spid="50"/>
                                        </p:tgtEl>
                                      </p:cBhvr>
                                      <p:by x="125000" y="125000"/>
                                    </p:animScale>
                                  </p:childTnLst>
                                </p:cTn>
                              </p:par>
                              <p:par>
                                <p:cTn id="85" presetID="23" presetClass="entr" presetSubtype="272" fill="hold" grpId="0" nodeType="withEffect">
                                  <p:stCondLst>
                                    <p:cond delay="2000"/>
                                  </p:stCondLst>
                                  <p:childTnLst>
                                    <p:set>
                                      <p:cBhvr>
                                        <p:cTn id="86" dur="1" fill="hold">
                                          <p:stCondLst>
                                            <p:cond delay="0"/>
                                          </p:stCondLst>
                                        </p:cTn>
                                        <p:tgtEl>
                                          <p:spTgt spid="45"/>
                                        </p:tgtEl>
                                        <p:attrNameLst>
                                          <p:attrName>style.visibility</p:attrName>
                                        </p:attrNameLst>
                                      </p:cBhvr>
                                      <p:to>
                                        <p:strVal val="visible"/>
                                      </p:to>
                                    </p:set>
                                    <p:anim calcmode="lin" valueType="num">
                                      <p:cBhvr>
                                        <p:cTn id="87" dur="250" fill="hold"/>
                                        <p:tgtEl>
                                          <p:spTgt spid="45"/>
                                        </p:tgtEl>
                                        <p:attrNameLst>
                                          <p:attrName>ppt_w</p:attrName>
                                        </p:attrNameLst>
                                      </p:cBhvr>
                                      <p:tavLst>
                                        <p:tav tm="0">
                                          <p:val>
                                            <p:strVal val="2/3*#ppt_w"/>
                                          </p:val>
                                        </p:tav>
                                        <p:tav tm="100000">
                                          <p:val>
                                            <p:strVal val="#ppt_w"/>
                                          </p:val>
                                        </p:tav>
                                      </p:tavLst>
                                    </p:anim>
                                    <p:anim calcmode="lin" valueType="num">
                                      <p:cBhvr>
                                        <p:cTn id="88" dur="250" fill="hold"/>
                                        <p:tgtEl>
                                          <p:spTgt spid="45"/>
                                        </p:tgtEl>
                                        <p:attrNameLst>
                                          <p:attrName>ppt_h</p:attrName>
                                        </p:attrNameLst>
                                      </p:cBhvr>
                                      <p:tavLst>
                                        <p:tav tm="0">
                                          <p:val>
                                            <p:strVal val="2/3*#ppt_h"/>
                                          </p:val>
                                        </p:tav>
                                        <p:tav tm="100000">
                                          <p:val>
                                            <p:strVal val="#ppt_h"/>
                                          </p:val>
                                        </p:tav>
                                      </p:tavLst>
                                    </p:anim>
                                  </p:childTnLst>
                                </p:cTn>
                              </p:par>
                              <p:par>
                                <p:cTn id="89" presetID="10" presetClass="entr" presetSubtype="0" fill="hold" grpId="1" nodeType="withEffect">
                                  <p:stCondLst>
                                    <p:cond delay="2000"/>
                                  </p:stCondLst>
                                  <p:childTnLst>
                                    <p:set>
                                      <p:cBhvr>
                                        <p:cTn id="90" dur="1" fill="hold">
                                          <p:stCondLst>
                                            <p:cond delay="0"/>
                                          </p:stCondLst>
                                        </p:cTn>
                                        <p:tgtEl>
                                          <p:spTgt spid="45"/>
                                        </p:tgtEl>
                                        <p:attrNameLst>
                                          <p:attrName>style.visibility</p:attrName>
                                        </p:attrNameLst>
                                      </p:cBhvr>
                                      <p:to>
                                        <p:strVal val="visible"/>
                                      </p:to>
                                    </p:set>
                                    <p:animEffect transition="in" filter="fade">
                                      <p:cBhvr>
                                        <p:cTn id="91" dur="500"/>
                                        <p:tgtEl>
                                          <p:spTgt spid="45"/>
                                        </p:tgtEl>
                                      </p:cBhvr>
                                    </p:animEffect>
                                  </p:childTnLst>
                                </p:cTn>
                              </p:par>
                              <p:par>
                                <p:cTn id="92" presetID="6" presetClass="emph" presetSubtype="0" fill="hold" grpId="2" nodeType="withEffect">
                                  <p:stCondLst>
                                    <p:cond delay="2000"/>
                                  </p:stCondLst>
                                  <p:childTnLst>
                                    <p:animScale>
                                      <p:cBhvr>
                                        <p:cTn id="93" dur="10" fill="hold"/>
                                        <p:tgtEl>
                                          <p:spTgt spid="45"/>
                                        </p:tgtEl>
                                      </p:cBhvr>
                                      <p:by x="80000" y="80000"/>
                                    </p:animScale>
                                  </p:childTnLst>
                                </p:cTn>
                              </p:par>
                              <p:par>
                                <p:cTn id="94" presetID="6" presetClass="emph" presetSubtype="0" decel="100000" fill="hold" grpId="3" nodeType="withEffect">
                                  <p:stCondLst>
                                    <p:cond delay="2000"/>
                                  </p:stCondLst>
                                  <p:childTnLst>
                                    <p:animScale>
                                      <p:cBhvr>
                                        <p:cTn id="95" dur="1000" fill="hold"/>
                                        <p:tgtEl>
                                          <p:spTgt spid="45"/>
                                        </p:tgtEl>
                                      </p:cBhvr>
                                      <p:by x="125000" y="125000"/>
                                    </p:animScale>
                                  </p:childTnLst>
                                </p:cTn>
                              </p:par>
                              <p:par>
                                <p:cTn id="96" presetID="23" presetClass="entr" presetSubtype="272" fill="hold" grpId="0" nodeType="withEffect">
                                  <p:stCondLst>
                                    <p:cond delay="2250"/>
                                  </p:stCondLst>
                                  <p:childTnLst>
                                    <p:set>
                                      <p:cBhvr>
                                        <p:cTn id="97" dur="1" fill="hold">
                                          <p:stCondLst>
                                            <p:cond delay="0"/>
                                          </p:stCondLst>
                                        </p:cTn>
                                        <p:tgtEl>
                                          <p:spTgt spid="51"/>
                                        </p:tgtEl>
                                        <p:attrNameLst>
                                          <p:attrName>style.visibility</p:attrName>
                                        </p:attrNameLst>
                                      </p:cBhvr>
                                      <p:to>
                                        <p:strVal val="visible"/>
                                      </p:to>
                                    </p:set>
                                    <p:anim calcmode="lin" valueType="num">
                                      <p:cBhvr>
                                        <p:cTn id="98" dur="250" fill="hold"/>
                                        <p:tgtEl>
                                          <p:spTgt spid="51"/>
                                        </p:tgtEl>
                                        <p:attrNameLst>
                                          <p:attrName>ppt_w</p:attrName>
                                        </p:attrNameLst>
                                      </p:cBhvr>
                                      <p:tavLst>
                                        <p:tav tm="0">
                                          <p:val>
                                            <p:strVal val="2/3*#ppt_w"/>
                                          </p:val>
                                        </p:tav>
                                        <p:tav tm="100000">
                                          <p:val>
                                            <p:strVal val="#ppt_w"/>
                                          </p:val>
                                        </p:tav>
                                      </p:tavLst>
                                    </p:anim>
                                    <p:anim calcmode="lin" valueType="num">
                                      <p:cBhvr>
                                        <p:cTn id="99" dur="250" fill="hold"/>
                                        <p:tgtEl>
                                          <p:spTgt spid="51"/>
                                        </p:tgtEl>
                                        <p:attrNameLst>
                                          <p:attrName>ppt_h</p:attrName>
                                        </p:attrNameLst>
                                      </p:cBhvr>
                                      <p:tavLst>
                                        <p:tav tm="0">
                                          <p:val>
                                            <p:strVal val="2/3*#ppt_h"/>
                                          </p:val>
                                        </p:tav>
                                        <p:tav tm="100000">
                                          <p:val>
                                            <p:strVal val="#ppt_h"/>
                                          </p:val>
                                        </p:tav>
                                      </p:tavLst>
                                    </p:anim>
                                  </p:childTnLst>
                                </p:cTn>
                              </p:par>
                              <p:par>
                                <p:cTn id="100" presetID="10" presetClass="entr" presetSubtype="0" fill="hold" grpId="1" nodeType="withEffect">
                                  <p:stCondLst>
                                    <p:cond delay="2250"/>
                                  </p:stCondLst>
                                  <p:childTnLst>
                                    <p:set>
                                      <p:cBhvr>
                                        <p:cTn id="101" dur="1" fill="hold">
                                          <p:stCondLst>
                                            <p:cond delay="0"/>
                                          </p:stCondLst>
                                        </p:cTn>
                                        <p:tgtEl>
                                          <p:spTgt spid="51"/>
                                        </p:tgtEl>
                                        <p:attrNameLst>
                                          <p:attrName>style.visibility</p:attrName>
                                        </p:attrNameLst>
                                      </p:cBhvr>
                                      <p:to>
                                        <p:strVal val="visible"/>
                                      </p:to>
                                    </p:set>
                                    <p:animEffect transition="in" filter="fade">
                                      <p:cBhvr>
                                        <p:cTn id="102" dur="500"/>
                                        <p:tgtEl>
                                          <p:spTgt spid="51"/>
                                        </p:tgtEl>
                                      </p:cBhvr>
                                    </p:animEffect>
                                  </p:childTnLst>
                                </p:cTn>
                              </p:par>
                              <p:par>
                                <p:cTn id="103" presetID="6" presetClass="emph" presetSubtype="0" fill="hold" grpId="2" nodeType="withEffect">
                                  <p:stCondLst>
                                    <p:cond delay="2250"/>
                                  </p:stCondLst>
                                  <p:childTnLst>
                                    <p:animScale>
                                      <p:cBhvr>
                                        <p:cTn id="104" dur="10" fill="hold"/>
                                        <p:tgtEl>
                                          <p:spTgt spid="51"/>
                                        </p:tgtEl>
                                      </p:cBhvr>
                                      <p:by x="80000" y="80000"/>
                                    </p:animScale>
                                  </p:childTnLst>
                                </p:cTn>
                              </p:par>
                              <p:par>
                                <p:cTn id="105" presetID="6" presetClass="emph" presetSubtype="0" decel="100000" fill="hold" grpId="3" nodeType="withEffect">
                                  <p:stCondLst>
                                    <p:cond delay="2250"/>
                                  </p:stCondLst>
                                  <p:childTnLst>
                                    <p:animScale>
                                      <p:cBhvr>
                                        <p:cTn id="106" dur="750" fill="hold"/>
                                        <p:tgtEl>
                                          <p:spTgt spid="51"/>
                                        </p:tgtEl>
                                      </p:cBhvr>
                                      <p:by x="125000" y="125000"/>
                                    </p:animScale>
                                  </p:childTnLst>
                                </p:cTn>
                              </p:par>
                              <p:par>
                                <p:cTn id="107" presetID="2" presetClass="entr" presetSubtype="4" decel="100000" fill="hold" nodeType="withEffect">
                                  <p:stCondLst>
                                    <p:cond delay="50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ppt_x"/>
                                          </p:val>
                                        </p:tav>
                                        <p:tav tm="100000">
                                          <p:val>
                                            <p:strVal val="#ppt_x"/>
                                          </p:val>
                                        </p:tav>
                                      </p:tavLst>
                                    </p:anim>
                                    <p:anim calcmode="lin" valueType="num">
                                      <p:cBhvr additive="base">
                                        <p:cTn id="110" dur="500" fill="hold"/>
                                        <p:tgtEl>
                                          <p:spTgt spid="35"/>
                                        </p:tgtEl>
                                        <p:attrNameLst>
                                          <p:attrName>ppt_y</p:attrName>
                                        </p:attrNameLst>
                                      </p:cBhvr>
                                      <p:tavLst>
                                        <p:tav tm="0">
                                          <p:val>
                                            <p:strVal val="1+#ppt_h/2"/>
                                          </p:val>
                                        </p:tav>
                                        <p:tav tm="100000">
                                          <p:val>
                                            <p:strVal val="#ppt_y"/>
                                          </p:val>
                                        </p:tav>
                                      </p:tavLst>
                                    </p:anim>
                                  </p:childTnLst>
                                </p:cTn>
                              </p:par>
                              <p:par>
                                <p:cTn id="111" presetID="2" presetClass="entr" presetSubtype="4" decel="100000" fill="hold" nodeType="withEffect">
                                  <p:stCondLst>
                                    <p:cond delay="100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decel="100000" fill="hold" nodeType="withEffect">
                                  <p:stCondLst>
                                    <p:cond delay="150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125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250"/>
                                        <p:tgtEl>
                                          <p:spTgt spid="65"/>
                                        </p:tgtEl>
                                      </p:cBhvr>
                                    </p:animEffect>
                                  </p:childTnLst>
                                </p:cTn>
                              </p:par>
                              <p:par>
                                <p:cTn id="122" presetID="42" presetClass="path" presetSubtype="0" decel="100000" fill="hold" grpId="1" nodeType="withEffect">
                                  <p:stCondLst>
                                    <p:cond delay="1250"/>
                                  </p:stCondLst>
                                  <p:childTnLst>
                                    <p:animMotion origin="layout" path="M -2.91667E-6 0.01782 L -2.91667E-6 3.7037E-6 " pathEditMode="relative" rAng="0" ptsTypes="AA">
                                      <p:cBhvr>
                                        <p:cTn id="123" dur="500" fill="hold"/>
                                        <p:tgtEl>
                                          <p:spTgt spid="65"/>
                                        </p:tgtEl>
                                        <p:attrNameLst>
                                          <p:attrName>ppt_x</p:attrName>
                                          <p:attrName>ppt_y</p:attrName>
                                        </p:attrNameLst>
                                      </p:cBhvr>
                                      <p:rCtr x="0" y="-903"/>
                                    </p:animMotion>
                                  </p:childTnLst>
                                </p:cTn>
                              </p:par>
                              <p:par>
                                <p:cTn id="124" presetID="10" presetClass="entr" presetSubtype="0" fill="hold" grpId="0" nodeType="withEffect">
                                  <p:stCondLst>
                                    <p:cond delay="1750"/>
                                  </p:stCondLst>
                                  <p:childTnLst>
                                    <p:set>
                                      <p:cBhvr>
                                        <p:cTn id="125" dur="1" fill="hold">
                                          <p:stCondLst>
                                            <p:cond delay="0"/>
                                          </p:stCondLst>
                                        </p:cTn>
                                        <p:tgtEl>
                                          <p:spTgt spid="67"/>
                                        </p:tgtEl>
                                        <p:attrNameLst>
                                          <p:attrName>style.visibility</p:attrName>
                                        </p:attrNameLst>
                                      </p:cBhvr>
                                      <p:to>
                                        <p:strVal val="visible"/>
                                      </p:to>
                                    </p:set>
                                    <p:animEffect transition="in" filter="fade">
                                      <p:cBhvr>
                                        <p:cTn id="126" dur="250"/>
                                        <p:tgtEl>
                                          <p:spTgt spid="67"/>
                                        </p:tgtEl>
                                      </p:cBhvr>
                                    </p:animEffect>
                                  </p:childTnLst>
                                </p:cTn>
                              </p:par>
                              <p:par>
                                <p:cTn id="127" presetID="42" presetClass="path" presetSubtype="0" decel="100000" fill="hold" grpId="1" nodeType="withEffect">
                                  <p:stCondLst>
                                    <p:cond delay="1750"/>
                                  </p:stCondLst>
                                  <p:childTnLst>
                                    <p:animMotion origin="layout" path="M -3.54167E-6 0.01783 L -3.54167E-6 -1.11111E-6 " pathEditMode="relative" rAng="0" ptsTypes="AA">
                                      <p:cBhvr>
                                        <p:cTn id="128" dur="500" fill="hold"/>
                                        <p:tgtEl>
                                          <p:spTgt spid="67"/>
                                        </p:tgtEl>
                                        <p:attrNameLst>
                                          <p:attrName>ppt_x</p:attrName>
                                          <p:attrName>ppt_y</p:attrName>
                                        </p:attrNameLst>
                                      </p:cBhvr>
                                      <p:rCtr x="0" y="-903"/>
                                    </p:animMotion>
                                  </p:childTnLst>
                                </p:cTn>
                              </p:par>
                              <p:par>
                                <p:cTn id="129" presetID="10" presetClass="entr" presetSubtype="0" fill="hold" grpId="0" nodeType="withEffect">
                                  <p:stCondLst>
                                    <p:cond delay="225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250"/>
                                        <p:tgtEl>
                                          <p:spTgt spid="66"/>
                                        </p:tgtEl>
                                      </p:cBhvr>
                                    </p:animEffect>
                                  </p:childTnLst>
                                </p:cTn>
                              </p:par>
                              <p:par>
                                <p:cTn id="132" presetID="42" presetClass="path" presetSubtype="0" decel="100000" fill="hold" grpId="1" nodeType="withEffect">
                                  <p:stCondLst>
                                    <p:cond delay="2250"/>
                                  </p:stCondLst>
                                  <p:childTnLst>
                                    <p:animMotion origin="layout" path="M -3.75E-6 0.01782 L -3.75E-6 1.48148E-6 " pathEditMode="relative" rAng="0" ptsTypes="AA">
                                      <p:cBhvr>
                                        <p:cTn id="133" dur="500" fill="hold"/>
                                        <p:tgtEl>
                                          <p:spTgt spid="66"/>
                                        </p:tgtEl>
                                        <p:attrNameLst>
                                          <p:attrName>ppt_x</p:attrName>
                                          <p:attrName>ppt_y</p:attrName>
                                        </p:attrNameLst>
                                      </p:cBhvr>
                                      <p:rCtr x="0" y="-903"/>
                                    </p:animMotion>
                                  </p:childTnLst>
                                </p:cTn>
                              </p:par>
                              <p:par>
                                <p:cTn id="134" presetID="22" presetClass="entr" presetSubtype="8" fill="hold" nodeType="withEffect">
                                  <p:stCondLst>
                                    <p:cond delay="750"/>
                                  </p:stCondLst>
                                  <p:childTnLst>
                                    <p:set>
                                      <p:cBhvr>
                                        <p:cTn id="135" dur="1" fill="hold">
                                          <p:stCondLst>
                                            <p:cond delay="0"/>
                                          </p:stCondLst>
                                        </p:cTn>
                                        <p:tgtEl>
                                          <p:spTgt spid="92"/>
                                        </p:tgtEl>
                                        <p:attrNameLst>
                                          <p:attrName>style.visibility</p:attrName>
                                        </p:attrNameLst>
                                      </p:cBhvr>
                                      <p:to>
                                        <p:strVal val="visible"/>
                                      </p:to>
                                    </p:set>
                                    <p:animEffect transition="in" filter="wipe(left)">
                                      <p:cBhvr>
                                        <p:cTn id="136" dur="2000"/>
                                        <p:tgtEl>
                                          <p:spTgt spid="92"/>
                                        </p:tgtEl>
                                      </p:cBhvr>
                                    </p:animEffect>
                                  </p:childTnLst>
                                </p:cTn>
                              </p:par>
                              <p:par>
                                <p:cTn id="137" presetID="10" presetClass="entr" presetSubtype="0" fill="hold" nodeType="with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75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5" grpId="0" animBg="1"/>
      <p:bldP spid="45" grpId="1" animBg="1"/>
      <p:bldP spid="45" grpId="2" animBg="1"/>
      <p:bldP spid="45" grpId="3" animBg="1"/>
      <p:bldP spid="51" grpId="0"/>
      <p:bldP spid="51" grpId="1"/>
      <p:bldP spid="51" grpId="2"/>
      <p:bldP spid="51" grpId="3"/>
      <p:bldP spid="65" grpId="0"/>
      <p:bldP spid="65" grpId="1"/>
      <p:bldP spid="66" grpId="0"/>
      <p:bldP spid="66" grpId="1"/>
      <p:bldP spid="67" grpId="0"/>
      <p:bldP spid="67" grpId="1"/>
      <p:bldP spid="44" grpId="0" animBg="1"/>
      <p:bldP spid="44" grpId="1" animBg="1"/>
      <p:bldP spid="44" grpId="2" animBg="1"/>
      <p:bldP spid="44" grpId="3" animBg="1"/>
      <p:bldP spid="50" grpId="0"/>
      <p:bldP spid="50" grpId="1"/>
      <p:bldP spid="50" grpId="2"/>
      <p:bldP spid="50" grpId="3"/>
      <p:bldP spid="49" grpId="0" animBg="1"/>
      <p:bldP spid="49" grpId="1" animBg="1"/>
      <p:bldP spid="49" grpId="2" animBg="1"/>
      <p:bldP spid="49" grpId="3" animBg="1"/>
      <p:bldP spid="52" grpId="0"/>
      <p:bldP spid="52" grpId="1"/>
      <p:bldP spid="52" grpId="2"/>
      <p:bldP spid="52" grpId="3"/>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3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Rounded Corners 71">
            <a:extLst>
              <a:ext uri="{FF2B5EF4-FFF2-40B4-BE49-F238E27FC236}">
                <a16:creationId xmlns:a16="http://schemas.microsoft.com/office/drawing/2014/main" id="{06F89661-9CDD-4C1E-A56C-7959B63A6499}"/>
              </a:ext>
            </a:extLst>
          </p:cNvPr>
          <p:cNvSpPr/>
          <p:nvPr/>
        </p:nvSpPr>
        <p:spPr>
          <a:xfrm>
            <a:off x="1589" y="2259028"/>
            <a:ext cx="12188824" cy="1213081"/>
          </a:xfrm>
          <a:prstGeom prst="roundRect">
            <a:avLst>
              <a:gd name="adj" fmla="val 0"/>
            </a:avLst>
          </a:prstGeom>
          <a:gradFill flip="none" rotWithShape="1">
            <a:gsLst>
              <a:gs pos="0">
                <a:srgbClr val="FA1100"/>
              </a:gs>
              <a:gs pos="29000">
                <a:srgbClr val="FFC518"/>
              </a:gs>
              <a:gs pos="53000">
                <a:srgbClr val="5FDC4C"/>
              </a:gs>
              <a:gs pos="97345">
                <a:srgbClr val="F754F5"/>
              </a:gs>
              <a:gs pos="77000">
                <a:srgbClr val="4488FE"/>
              </a:gs>
            </a:gsLst>
            <a:lin ang="0" scaled="1"/>
            <a:tileRect/>
          </a:gradFill>
          <a:ln>
            <a:noFill/>
          </a:ln>
        </p:spPr>
        <p:txBody>
          <a:bodyPr rtlCol="0" anchor="ctr"/>
          <a:lstStyle/>
          <a:p>
            <a:pPr>
              <a:lnSpc>
                <a:spcPct val="85000"/>
              </a:lnSpc>
              <a:defRPr/>
            </a:pPr>
            <a:endParaRPr lang="en-GB" sz="2400" kern="0">
              <a:solidFill>
                <a:srgbClr val="FFFFFF"/>
              </a:solidFill>
              <a:latin typeface="Adobe Clean ExtraBold"/>
            </a:endParaRPr>
          </a:p>
        </p:txBody>
      </p:sp>
      <p:sp>
        <p:nvSpPr>
          <p:cNvPr id="3" name="Title 2">
            <a:extLst>
              <a:ext uri="{FF2B5EF4-FFF2-40B4-BE49-F238E27FC236}">
                <a16:creationId xmlns:a16="http://schemas.microsoft.com/office/drawing/2014/main" id="{66A9FC50-06DF-6345-A60F-349CD2E7185D}"/>
              </a:ext>
            </a:extLst>
          </p:cNvPr>
          <p:cNvSpPr>
            <a:spLocks noGrp="1"/>
          </p:cNvSpPr>
          <p:nvPr>
            <p:ph type="title"/>
          </p:nvPr>
        </p:nvSpPr>
        <p:spPr>
          <a:xfrm>
            <a:off x="310897" y="312663"/>
            <a:ext cx="9518902" cy="646189"/>
          </a:xfrm>
        </p:spPr>
        <p:txBody>
          <a:bodyPr/>
          <a:lstStyle/>
          <a:p>
            <a:r>
              <a:rPr lang="en-US">
                <a:solidFill>
                  <a:schemeClr val="accent6"/>
                </a:solidFill>
              </a:rPr>
              <a:t>Foster creativity, drive engagement, and build career-relevant skills with the broadest set of apps and services</a:t>
            </a:r>
          </a:p>
        </p:txBody>
      </p:sp>
      <p:grpSp>
        <p:nvGrpSpPr>
          <p:cNvPr id="28" name="Group 27">
            <a:extLst>
              <a:ext uri="{FF2B5EF4-FFF2-40B4-BE49-F238E27FC236}">
                <a16:creationId xmlns:a16="http://schemas.microsoft.com/office/drawing/2014/main" id="{FEEE1D92-138D-402E-A662-307BB65C9857}"/>
              </a:ext>
            </a:extLst>
          </p:cNvPr>
          <p:cNvGrpSpPr/>
          <p:nvPr/>
        </p:nvGrpSpPr>
        <p:grpSpPr>
          <a:xfrm>
            <a:off x="6440960" y="4884947"/>
            <a:ext cx="1440171" cy="421732"/>
            <a:chOff x="6444615" y="4458403"/>
            <a:chExt cx="1481930" cy="433960"/>
          </a:xfrm>
        </p:grpSpPr>
        <p:pic>
          <p:nvPicPr>
            <p:cNvPr id="147" name="Graphic 146">
              <a:extLst>
                <a:ext uri="{FF2B5EF4-FFF2-40B4-BE49-F238E27FC236}">
                  <a16:creationId xmlns:a16="http://schemas.microsoft.com/office/drawing/2014/main" id="{3974E007-B0F1-634B-A02E-3ADB9F6E3C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1637" y="4458403"/>
              <a:ext cx="444809" cy="433960"/>
            </a:xfrm>
            <a:prstGeom prst="rect">
              <a:avLst/>
            </a:prstGeom>
          </p:spPr>
        </p:pic>
        <p:pic>
          <p:nvPicPr>
            <p:cNvPr id="148" name="Graphic 147">
              <a:extLst>
                <a:ext uri="{FF2B5EF4-FFF2-40B4-BE49-F238E27FC236}">
                  <a16:creationId xmlns:a16="http://schemas.microsoft.com/office/drawing/2014/main" id="{698D7E58-ECAC-4E48-9EE5-54ADF45BB1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1736" y="4458403"/>
              <a:ext cx="444809" cy="433960"/>
            </a:xfrm>
            <a:prstGeom prst="rect">
              <a:avLst/>
            </a:prstGeom>
          </p:spPr>
        </p:pic>
        <p:pic>
          <p:nvPicPr>
            <p:cNvPr id="151" name="Graphic 150">
              <a:extLst>
                <a:ext uri="{FF2B5EF4-FFF2-40B4-BE49-F238E27FC236}">
                  <a16:creationId xmlns:a16="http://schemas.microsoft.com/office/drawing/2014/main" id="{166C9959-48BB-3B4A-B592-0B200C6D42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4615" y="4458403"/>
              <a:ext cx="444809" cy="433960"/>
            </a:xfrm>
            <a:prstGeom prst="rect">
              <a:avLst/>
            </a:prstGeom>
          </p:spPr>
        </p:pic>
      </p:grpSp>
      <p:grpSp>
        <p:nvGrpSpPr>
          <p:cNvPr id="26" name="Group 25">
            <a:extLst>
              <a:ext uri="{FF2B5EF4-FFF2-40B4-BE49-F238E27FC236}">
                <a16:creationId xmlns:a16="http://schemas.microsoft.com/office/drawing/2014/main" id="{1C1E01BA-D75C-422F-90C6-96866A5C2849}"/>
              </a:ext>
            </a:extLst>
          </p:cNvPr>
          <p:cNvGrpSpPr/>
          <p:nvPr/>
        </p:nvGrpSpPr>
        <p:grpSpPr>
          <a:xfrm>
            <a:off x="2830765" y="4511970"/>
            <a:ext cx="980784" cy="421842"/>
            <a:chOff x="2252188" y="4444577"/>
            <a:chExt cx="1009223" cy="434074"/>
          </a:xfrm>
        </p:grpSpPr>
        <p:pic>
          <p:nvPicPr>
            <p:cNvPr id="92" name="Graphic 91">
              <a:extLst>
                <a:ext uri="{FF2B5EF4-FFF2-40B4-BE49-F238E27FC236}">
                  <a16:creationId xmlns:a16="http://schemas.microsoft.com/office/drawing/2014/main" id="{B5C13497-53D6-344F-AC74-0CDDEA9F3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6602" y="4444634"/>
              <a:ext cx="444809" cy="433960"/>
            </a:xfrm>
            <a:prstGeom prst="rect">
              <a:avLst/>
            </a:prstGeom>
          </p:spPr>
        </p:pic>
        <p:pic>
          <p:nvPicPr>
            <p:cNvPr id="93" name="Graphic 92">
              <a:extLst>
                <a:ext uri="{FF2B5EF4-FFF2-40B4-BE49-F238E27FC236}">
                  <a16:creationId xmlns:a16="http://schemas.microsoft.com/office/drawing/2014/main" id="{512C3ACD-C4CE-6841-B214-9F6FF6FBF4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52188" y="4444577"/>
              <a:ext cx="444925" cy="434074"/>
            </a:xfrm>
            <a:prstGeom prst="rect">
              <a:avLst/>
            </a:prstGeom>
          </p:spPr>
        </p:pic>
      </p:grpSp>
      <p:grpSp>
        <p:nvGrpSpPr>
          <p:cNvPr id="32" name="Group 31">
            <a:extLst>
              <a:ext uri="{FF2B5EF4-FFF2-40B4-BE49-F238E27FC236}">
                <a16:creationId xmlns:a16="http://schemas.microsoft.com/office/drawing/2014/main" id="{86843D0B-61F1-4130-8695-A25B6AAFB2C2}"/>
              </a:ext>
            </a:extLst>
          </p:cNvPr>
          <p:cNvGrpSpPr/>
          <p:nvPr/>
        </p:nvGrpSpPr>
        <p:grpSpPr>
          <a:xfrm>
            <a:off x="10633183" y="4480519"/>
            <a:ext cx="1001555" cy="422955"/>
            <a:chOff x="10578472" y="4530306"/>
            <a:chExt cx="1030596" cy="435219"/>
          </a:xfrm>
        </p:grpSpPr>
        <p:pic>
          <p:nvPicPr>
            <p:cNvPr id="154" name="Graphic 153">
              <a:extLst>
                <a:ext uri="{FF2B5EF4-FFF2-40B4-BE49-F238E27FC236}">
                  <a16:creationId xmlns:a16="http://schemas.microsoft.com/office/drawing/2014/main" id="{89671387-F9C3-6643-BBEB-46CB66E35E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78472" y="4530306"/>
              <a:ext cx="444809" cy="433960"/>
            </a:xfrm>
            <a:prstGeom prst="rect">
              <a:avLst/>
            </a:prstGeom>
          </p:spPr>
        </p:pic>
        <p:pic>
          <p:nvPicPr>
            <p:cNvPr id="53" name="Graphic 52">
              <a:extLst>
                <a:ext uri="{FF2B5EF4-FFF2-40B4-BE49-F238E27FC236}">
                  <a16:creationId xmlns:a16="http://schemas.microsoft.com/office/drawing/2014/main" id="{173AB125-20B8-5D4B-862F-3DAECC5638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164143" y="4531451"/>
              <a:ext cx="444925" cy="434074"/>
            </a:xfrm>
            <a:prstGeom prst="rect">
              <a:avLst/>
            </a:prstGeom>
          </p:spPr>
        </p:pic>
      </p:grpSp>
      <p:grpSp>
        <p:nvGrpSpPr>
          <p:cNvPr id="27" name="Group 26">
            <a:extLst>
              <a:ext uri="{FF2B5EF4-FFF2-40B4-BE49-F238E27FC236}">
                <a16:creationId xmlns:a16="http://schemas.microsoft.com/office/drawing/2014/main" id="{F945A5DB-408A-497A-8F7A-754D48908159}"/>
              </a:ext>
            </a:extLst>
          </p:cNvPr>
          <p:cNvGrpSpPr/>
          <p:nvPr/>
        </p:nvGrpSpPr>
        <p:grpSpPr>
          <a:xfrm>
            <a:off x="4351552" y="4502928"/>
            <a:ext cx="1587884" cy="434581"/>
            <a:chOff x="4244508" y="4440302"/>
            <a:chExt cx="1633926" cy="447182"/>
          </a:xfrm>
        </p:grpSpPr>
        <p:pic>
          <p:nvPicPr>
            <p:cNvPr id="7" name="Picture 6" descr="Icon&#10;&#10;Description automatically generated">
              <a:extLst>
                <a:ext uri="{FF2B5EF4-FFF2-40B4-BE49-F238E27FC236}">
                  <a16:creationId xmlns:a16="http://schemas.microsoft.com/office/drawing/2014/main" id="{72E405E1-57D0-7740-B15F-A7CC07D6503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7872" t="8671" r="18206" b="8671"/>
            <a:stretch/>
          </p:blipFill>
          <p:spPr>
            <a:xfrm>
              <a:off x="4836233" y="4440302"/>
              <a:ext cx="454201" cy="440834"/>
            </a:xfrm>
            <a:prstGeom prst="rect">
              <a:avLst/>
            </a:prstGeom>
            <a:ln>
              <a:solidFill>
                <a:schemeClr val="bg1">
                  <a:lumMod val="85000"/>
                </a:schemeClr>
              </a:solidFill>
            </a:ln>
          </p:spPr>
        </p:pic>
        <p:pic>
          <p:nvPicPr>
            <p:cNvPr id="9" name="Picture 8" descr="Icon&#10;&#10;Description automatically generated">
              <a:extLst>
                <a:ext uri="{FF2B5EF4-FFF2-40B4-BE49-F238E27FC236}">
                  <a16:creationId xmlns:a16="http://schemas.microsoft.com/office/drawing/2014/main" id="{706A8925-8CA4-A947-BE44-42AD82E5191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18111" r="18241"/>
            <a:stretch/>
          </p:blipFill>
          <p:spPr>
            <a:xfrm>
              <a:off x="5444975" y="4444634"/>
              <a:ext cx="433459" cy="435851"/>
            </a:xfrm>
            <a:prstGeom prst="rect">
              <a:avLst/>
            </a:prstGeom>
            <a:ln>
              <a:solidFill>
                <a:schemeClr val="bg1">
                  <a:lumMod val="85000"/>
                </a:schemeClr>
              </a:solidFill>
            </a:ln>
          </p:spPr>
        </p:pic>
        <p:grpSp>
          <p:nvGrpSpPr>
            <p:cNvPr id="59" name="Group 58">
              <a:extLst>
                <a:ext uri="{FF2B5EF4-FFF2-40B4-BE49-F238E27FC236}">
                  <a16:creationId xmlns:a16="http://schemas.microsoft.com/office/drawing/2014/main" id="{6670A7AF-C767-F94C-964D-1726B6D94064}"/>
                </a:ext>
              </a:extLst>
            </p:cNvPr>
            <p:cNvGrpSpPr>
              <a:grpSpLocks noChangeAspect="1"/>
            </p:cNvGrpSpPr>
            <p:nvPr/>
          </p:nvGrpSpPr>
          <p:grpSpPr>
            <a:xfrm>
              <a:off x="4244508" y="4444577"/>
              <a:ext cx="457200" cy="442907"/>
              <a:chOff x="306857" y="2533307"/>
              <a:chExt cx="1191871" cy="1154610"/>
            </a:xfrm>
          </p:grpSpPr>
          <p:sp>
            <p:nvSpPr>
              <p:cNvPr id="60" name="Freeform: Shape 103">
                <a:extLst>
                  <a:ext uri="{FF2B5EF4-FFF2-40B4-BE49-F238E27FC236}">
                    <a16:creationId xmlns:a16="http://schemas.microsoft.com/office/drawing/2014/main" id="{1851C79B-2D26-AC40-BBFB-83E689B928FB}"/>
                  </a:ext>
                </a:extLst>
              </p:cNvPr>
              <p:cNvSpPr/>
              <p:nvPr/>
            </p:nvSpPr>
            <p:spPr>
              <a:xfrm>
                <a:off x="306857" y="2533307"/>
                <a:ext cx="1191871" cy="1154610"/>
              </a:xfrm>
              <a:custGeom>
                <a:avLst/>
                <a:gdLst>
                  <a:gd name="connsiteX0" fmla="*/ 211090 w 1191871"/>
                  <a:gd name="connsiteY0" fmla="*/ 0 h 1154610"/>
                  <a:gd name="connsiteX1" fmla="*/ 980782 w 1191871"/>
                  <a:gd name="connsiteY1" fmla="*/ 0 h 1154610"/>
                  <a:gd name="connsiteX2" fmla="*/ 1191872 w 1191871"/>
                  <a:gd name="connsiteY2" fmla="*/ 209754 h 1154610"/>
                  <a:gd name="connsiteX3" fmla="*/ 1191872 w 1191871"/>
                  <a:gd name="connsiteY3" fmla="*/ 944856 h 1154610"/>
                  <a:gd name="connsiteX4" fmla="*/ 980782 w 1191871"/>
                  <a:gd name="connsiteY4" fmla="*/ 1154610 h 1154610"/>
                  <a:gd name="connsiteX5" fmla="*/ 211090 w 1191871"/>
                  <a:gd name="connsiteY5" fmla="*/ 1154610 h 1154610"/>
                  <a:gd name="connsiteX6" fmla="*/ 0 w 1191871"/>
                  <a:gd name="connsiteY6" fmla="*/ 944856 h 1154610"/>
                  <a:gd name="connsiteX7" fmla="*/ 0 w 1191871"/>
                  <a:gd name="connsiteY7" fmla="*/ 209754 h 1154610"/>
                  <a:gd name="connsiteX8" fmla="*/ 211090 w 1191871"/>
                  <a:gd name="connsiteY8" fmla="*/ 0 h 115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871" h="1154610">
                    <a:moveTo>
                      <a:pt x="211090" y="0"/>
                    </a:moveTo>
                    <a:lnTo>
                      <a:pt x="980782" y="0"/>
                    </a:lnTo>
                    <a:cubicBezTo>
                      <a:pt x="1097409" y="0"/>
                      <a:pt x="1191872" y="93866"/>
                      <a:pt x="1191872" y="209754"/>
                    </a:cubicBezTo>
                    <a:lnTo>
                      <a:pt x="1191872" y="944856"/>
                    </a:lnTo>
                    <a:cubicBezTo>
                      <a:pt x="1191872" y="1060745"/>
                      <a:pt x="1097409" y="1154610"/>
                      <a:pt x="980782" y="1154610"/>
                    </a:cubicBezTo>
                    <a:lnTo>
                      <a:pt x="211090" y="1154610"/>
                    </a:lnTo>
                    <a:cubicBezTo>
                      <a:pt x="94463" y="1154610"/>
                      <a:pt x="0" y="1060745"/>
                      <a:pt x="0" y="944856"/>
                    </a:cubicBezTo>
                    <a:lnTo>
                      <a:pt x="0" y="209754"/>
                    </a:lnTo>
                    <a:cubicBezTo>
                      <a:pt x="0" y="93866"/>
                      <a:pt x="94463" y="0"/>
                      <a:pt x="211090" y="0"/>
                    </a:cubicBezTo>
                    <a:close/>
                  </a:path>
                </a:pathLst>
              </a:custGeom>
              <a:solidFill>
                <a:srgbClr val="000B1D"/>
              </a:solidFill>
              <a:ln w="21475" cap="flat">
                <a:noFill/>
                <a:prstDash val="solid"/>
                <a:miter/>
              </a:ln>
            </p:spPr>
            <p:txBody>
              <a:bodyPr rtlCol="0" anchor="ctr"/>
              <a:lstStyle/>
              <a:p>
                <a:endParaRPr lang="en-US"/>
              </a:p>
            </p:txBody>
          </p:sp>
          <p:grpSp>
            <p:nvGrpSpPr>
              <p:cNvPr id="61" name="Graphic 31">
                <a:extLst>
                  <a:ext uri="{FF2B5EF4-FFF2-40B4-BE49-F238E27FC236}">
                    <a16:creationId xmlns:a16="http://schemas.microsoft.com/office/drawing/2014/main" id="{1A465ED8-85F7-3E4D-BCB5-BD8B88071EBF}"/>
                  </a:ext>
                </a:extLst>
              </p:cNvPr>
              <p:cNvGrpSpPr/>
              <p:nvPr/>
            </p:nvGrpSpPr>
            <p:grpSpPr>
              <a:xfrm>
                <a:off x="600550" y="2822369"/>
                <a:ext cx="619522" cy="534999"/>
                <a:chOff x="600550" y="2822369"/>
                <a:chExt cx="619522" cy="534999"/>
              </a:xfrm>
              <a:solidFill>
                <a:srgbClr val="FFFFFF"/>
              </a:solidFill>
            </p:grpSpPr>
            <p:sp>
              <p:nvSpPr>
                <p:cNvPr id="62" name="Freeform: Shape 108">
                  <a:extLst>
                    <a:ext uri="{FF2B5EF4-FFF2-40B4-BE49-F238E27FC236}">
                      <a16:creationId xmlns:a16="http://schemas.microsoft.com/office/drawing/2014/main" id="{83290E92-F731-F043-80A9-067B32C8CD1A}"/>
                    </a:ext>
                  </a:extLst>
                </p:cNvPr>
                <p:cNvSpPr/>
                <p:nvPr/>
              </p:nvSpPr>
              <p:spPr>
                <a:xfrm>
                  <a:off x="600550" y="2822369"/>
                  <a:ext cx="350368" cy="534999"/>
                </a:xfrm>
                <a:custGeom>
                  <a:avLst/>
                  <a:gdLst>
                    <a:gd name="connsiteX0" fmla="*/ 149359 w 350368"/>
                    <a:gd name="connsiteY0" fmla="*/ 534987 h 534999"/>
                    <a:gd name="connsiteX1" fmla="*/ 68236 w 350368"/>
                    <a:gd name="connsiteY1" fmla="*/ 527504 h 534999"/>
                    <a:gd name="connsiteX2" fmla="*/ 7126 w 350368"/>
                    <a:gd name="connsiteY2" fmla="*/ 508046 h 534999"/>
                    <a:gd name="connsiteX3" fmla="*/ 671 w 350368"/>
                    <a:gd name="connsiteY3" fmla="*/ 494576 h 534999"/>
                    <a:gd name="connsiteX4" fmla="*/ 671 w 350368"/>
                    <a:gd name="connsiteY4" fmla="*/ 400069 h 534999"/>
                    <a:gd name="connsiteX5" fmla="*/ 2607 w 350368"/>
                    <a:gd name="connsiteY5" fmla="*/ 395793 h 534999"/>
                    <a:gd name="connsiteX6" fmla="*/ 7771 w 350368"/>
                    <a:gd name="connsiteY6" fmla="*/ 396220 h 534999"/>
                    <a:gd name="connsiteX7" fmla="*/ 78995 w 350368"/>
                    <a:gd name="connsiteY7" fmla="*/ 427224 h 534999"/>
                    <a:gd name="connsiteX8" fmla="*/ 152586 w 350368"/>
                    <a:gd name="connsiteY8" fmla="*/ 437487 h 534999"/>
                    <a:gd name="connsiteX9" fmla="*/ 217785 w 350368"/>
                    <a:gd name="connsiteY9" fmla="*/ 423589 h 534999"/>
                    <a:gd name="connsiteX10" fmla="*/ 237367 w 350368"/>
                    <a:gd name="connsiteY10" fmla="*/ 388950 h 534999"/>
                    <a:gd name="connsiteX11" fmla="*/ 230911 w 350368"/>
                    <a:gd name="connsiteY11" fmla="*/ 364789 h 534999"/>
                    <a:gd name="connsiteX12" fmla="*/ 208533 w 350368"/>
                    <a:gd name="connsiteY12" fmla="*/ 343835 h 534999"/>
                    <a:gd name="connsiteX13" fmla="*/ 164636 w 350368"/>
                    <a:gd name="connsiteY13" fmla="*/ 322453 h 534999"/>
                    <a:gd name="connsiteX14" fmla="*/ 124613 w 350368"/>
                    <a:gd name="connsiteY14" fmla="*/ 305776 h 534999"/>
                    <a:gd name="connsiteX15" fmla="*/ 48225 w 350368"/>
                    <a:gd name="connsiteY15" fmla="*/ 261729 h 534999"/>
                    <a:gd name="connsiteX16" fmla="*/ 10354 w 350368"/>
                    <a:gd name="connsiteY16" fmla="*/ 211269 h 534999"/>
                    <a:gd name="connsiteX17" fmla="*/ 25 w 350368"/>
                    <a:gd name="connsiteY17" fmla="*/ 153324 h 534999"/>
                    <a:gd name="connsiteX18" fmla="*/ 85666 w 350368"/>
                    <a:gd name="connsiteY18" fmla="*/ 20330 h 534999"/>
                    <a:gd name="connsiteX19" fmla="*/ 191103 w 350368"/>
                    <a:gd name="connsiteY19" fmla="*/ 18 h 534999"/>
                    <a:gd name="connsiteX20" fmla="*/ 262758 w 350368"/>
                    <a:gd name="connsiteY20" fmla="*/ 4722 h 534999"/>
                    <a:gd name="connsiteX21" fmla="*/ 315907 w 350368"/>
                    <a:gd name="connsiteY21" fmla="*/ 19903 h 534999"/>
                    <a:gd name="connsiteX22" fmla="*/ 321501 w 350368"/>
                    <a:gd name="connsiteY22" fmla="*/ 30166 h 534999"/>
                    <a:gd name="connsiteX23" fmla="*/ 321501 w 350368"/>
                    <a:gd name="connsiteY23" fmla="*/ 119969 h 534999"/>
                    <a:gd name="connsiteX24" fmla="*/ 319565 w 350368"/>
                    <a:gd name="connsiteY24" fmla="*/ 123604 h 534999"/>
                    <a:gd name="connsiteX25" fmla="*/ 314400 w 350368"/>
                    <a:gd name="connsiteY25" fmla="*/ 123176 h 534999"/>
                    <a:gd name="connsiteX26" fmla="*/ 258454 w 350368"/>
                    <a:gd name="connsiteY26" fmla="*/ 103291 h 534999"/>
                    <a:gd name="connsiteX27" fmla="*/ 192179 w 350368"/>
                    <a:gd name="connsiteY27" fmla="*/ 96235 h 534999"/>
                    <a:gd name="connsiteX28" fmla="*/ 153017 w 350368"/>
                    <a:gd name="connsiteY28" fmla="*/ 100298 h 534999"/>
                    <a:gd name="connsiteX29" fmla="*/ 126980 w 350368"/>
                    <a:gd name="connsiteY29" fmla="*/ 110133 h 534999"/>
                    <a:gd name="connsiteX30" fmla="*/ 112133 w 350368"/>
                    <a:gd name="connsiteY30" fmla="*/ 125314 h 534999"/>
                    <a:gd name="connsiteX31" fmla="*/ 107399 w 350368"/>
                    <a:gd name="connsiteY31" fmla="*/ 143917 h 534999"/>
                    <a:gd name="connsiteX32" fmla="*/ 114500 w 350368"/>
                    <a:gd name="connsiteY32" fmla="*/ 166581 h 534999"/>
                    <a:gd name="connsiteX33" fmla="*/ 138385 w 350368"/>
                    <a:gd name="connsiteY33" fmla="*/ 186466 h 534999"/>
                    <a:gd name="connsiteX34" fmla="*/ 184863 w 350368"/>
                    <a:gd name="connsiteY34" fmla="*/ 209986 h 534999"/>
                    <a:gd name="connsiteX35" fmla="*/ 214342 w 350368"/>
                    <a:gd name="connsiteY35" fmla="*/ 221104 h 534999"/>
                    <a:gd name="connsiteX36" fmla="*/ 296756 w 350368"/>
                    <a:gd name="connsiteY36" fmla="*/ 266861 h 534999"/>
                    <a:gd name="connsiteX37" fmla="*/ 338285 w 350368"/>
                    <a:gd name="connsiteY37" fmla="*/ 319246 h 534999"/>
                    <a:gd name="connsiteX38" fmla="*/ 350335 w 350368"/>
                    <a:gd name="connsiteY38" fmla="*/ 379970 h 534999"/>
                    <a:gd name="connsiteX39" fmla="*/ 325159 w 350368"/>
                    <a:gd name="connsiteY39" fmla="*/ 462290 h 534999"/>
                    <a:gd name="connsiteX40" fmla="*/ 255226 w 350368"/>
                    <a:gd name="connsiteY40" fmla="*/ 516813 h 534999"/>
                    <a:gd name="connsiteX41" fmla="*/ 149359 w 350368"/>
                    <a:gd name="connsiteY41" fmla="*/ 534987 h 5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0368" h="534999">
                      <a:moveTo>
                        <a:pt x="149359" y="534987"/>
                      </a:moveTo>
                      <a:cubicBezTo>
                        <a:pt x="122031" y="535201"/>
                        <a:pt x="94919" y="532635"/>
                        <a:pt x="68236" y="527504"/>
                      </a:cubicBezTo>
                      <a:cubicBezTo>
                        <a:pt x="47149" y="523441"/>
                        <a:pt x="26492" y="517027"/>
                        <a:pt x="7126" y="508046"/>
                      </a:cubicBezTo>
                      <a:cubicBezTo>
                        <a:pt x="2822" y="505908"/>
                        <a:pt x="671" y="501418"/>
                        <a:pt x="671" y="494576"/>
                      </a:cubicBezTo>
                      <a:lnTo>
                        <a:pt x="671" y="400069"/>
                      </a:lnTo>
                      <a:cubicBezTo>
                        <a:pt x="455" y="398358"/>
                        <a:pt x="1316" y="396648"/>
                        <a:pt x="2607" y="395793"/>
                      </a:cubicBezTo>
                      <a:cubicBezTo>
                        <a:pt x="4329" y="394937"/>
                        <a:pt x="6265" y="395151"/>
                        <a:pt x="7771" y="396220"/>
                      </a:cubicBezTo>
                      <a:cubicBezTo>
                        <a:pt x="29935" y="409904"/>
                        <a:pt x="53820" y="420381"/>
                        <a:pt x="78995" y="427224"/>
                      </a:cubicBezTo>
                      <a:cubicBezTo>
                        <a:pt x="102880" y="433852"/>
                        <a:pt x="127626" y="437487"/>
                        <a:pt x="152586" y="437487"/>
                      </a:cubicBezTo>
                      <a:cubicBezTo>
                        <a:pt x="182926" y="437487"/>
                        <a:pt x="204659" y="432783"/>
                        <a:pt x="217785" y="423589"/>
                      </a:cubicBezTo>
                      <a:cubicBezTo>
                        <a:pt x="229835" y="416105"/>
                        <a:pt x="237151" y="403062"/>
                        <a:pt x="237367" y="388950"/>
                      </a:cubicBezTo>
                      <a:cubicBezTo>
                        <a:pt x="237582" y="380398"/>
                        <a:pt x="235215" y="372059"/>
                        <a:pt x="230911" y="364789"/>
                      </a:cubicBezTo>
                      <a:cubicBezTo>
                        <a:pt x="225101" y="356236"/>
                        <a:pt x="217570" y="348967"/>
                        <a:pt x="208533" y="343835"/>
                      </a:cubicBezTo>
                      <a:cubicBezTo>
                        <a:pt x="194546" y="335282"/>
                        <a:pt x="179914" y="328226"/>
                        <a:pt x="164636" y="322453"/>
                      </a:cubicBezTo>
                      <a:lnTo>
                        <a:pt x="124613" y="305776"/>
                      </a:lnTo>
                      <a:cubicBezTo>
                        <a:pt x="92121" y="292091"/>
                        <a:pt x="66730" y="277338"/>
                        <a:pt x="48225" y="261729"/>
                      </a:cubicBezTo>
                      <a:cubicBezTo>
                        <a:pt x="31441" y="248259"/>
                        <a:pt x="18530" y="230940"/>
                        <a:pt x="10354" y="211269"/>
                      </a:cubicBezTo>
                      <a:cubicBezTo>
                        <a:pt x="3253" y="192667"/>
                        <a:pt x="-190" y="172996"/>
                        <a:pt x="25" y="153324"/>
                      </a:cubicBezTo>
                      <a:cubicBezTo>
                        <a:pt x="-1051" y="95808"/>
                        <a:pt x="32732" y="43423"/>
                        <a:pt x="85666" y="20330"/>
                      </a:cubicBezTo>
                      <a:cubicBezTo>
                        <a:pt x="113854" y="6860"/>
                        <a:pt x="149143" y="18"/>
                        <a:pt x="191103" y="18"/>
                      </a:cubicBezTo>
                      <a:cubicBezTo>
                        <a:pt x="214988" y="-196"/>
                        <a:pt x="238873" y="1515"/>
                        <a:pt x="262758" y="4722"/>
                      </a:cubicBezTo>
                      <a:cubicBezTo>
                        <a:pt x="281263" y="6860"/>
                        <a:pt x="299123" y="11992"/>
                        <a:pt x="315907" y="19903"/>
                      </a:cubicBezTo>
                      <a:cubicBezTo>
                        <a:pt x="319565" y="22041"/>
                        <a:pt x="321716" y="26104"/>
                        <a:pt x="321501" y="30166"/>
                      </a:cubicBezTo>
                      <a:lnTo>
                        <a:pt x="321501" y="119969"/>
                      </a:lnTo>
                      <a:cubicBezTo>
                        <a:pt x="321286" y="121466"/>
                        <a:pt x="320640" y="122749"/>
                        <a:pt x="319565" y="123604"/>
                      </a:cubicBezTo>
                      <a:cubicBezTo>
                        <a:pt x="318274" y="124887"/>
                        <a:pt x="316552" y="124887"/>
                        <a:pt x="314400" y="123176"/>
                      </a:cubicBezTo>
                      <a:cubicBezTo>
                        <a:pt x="296756" y="114196"/>
                        <a:pt x="277820" y="107354"/>
                        <a:pt x="258454" y="103291"/>
                      </a:cubicBezTo>
                      <a:cubicBezTo>
                        <a:pt x="236721" y="98374"/>
                        <a:pt x="214342" y="96022"/>
                        <a:pt x="192179" y="96235"/>
                      </a:cubicBezTo>
                      <a:cubicBezTo>
                        <a:pt x="179053" y="96022"/>
                        <a:pt x="165927" y="97304"/>
                        <a:pt x="153017" y="100298"/>
                      </a:cubicBezTo>
                      <a:cubicBezTo>
                        <a:pt x="143979" y="102436"/>
                        <a:pt x="135157" y="105643"/>
                        <a:pt x="126980" y="110133"/>
                      </a:cubicBezTo>
                      <a:cubicBezTo>
                        <a:pt x="120740" y="113768"/>
                        <a:pt x="115576" y="118900"/>
                        <a:pt x="112133" y="125314"/>
                      </a:cubicBezTo>
                      <a:cubicBezTo>
                        <a:pt x="109120" y="131087"/>
                        <a:pt x="107399" y="137502"/>
                        <a:pt x="107399" y="143917"/>
                      </a:cubicBezTo>
                      <a:cubicBezTo>
                        <a:pt x="107184" y="152042"/>
                        <a:pt x="109766" y="159953"/>
                        <a:pt x="114500" y="166581"/>
                      </a:cubicBezTo>
                      <a:cubicBezTo>
                        <a:pt x="121170" y="174706"/>
                        <a:pt x="129132" y="181548"/>
                        <a:pt x="138385" y="186466"/>
                      </a:cubicBezTo>
                      <a:cubicBezTo>
                        <a:pt x="153447" y="195019"/>
                        <a:pt x="168940" y="202930"/>
                        <a:pt x="184863" y="209986"/>
                      </a:cubicBezTo>
                      <a:lnTo>
                        <a:pt x="214342" y="221104"/>
                      </a:lnTo>
                      <a:cubicBezTo>
                        <a:pt x="249416" y="235430"/>
                        <a:pt x="276959" y="250611"/>
                        <a:pt x="296756" y="266861"/>
                      </a:cubicBezTo>
                      <a:cubicBezTo>
                        <a:pt x="314615" y="280759"/>
                        <a:pt x="329032" y="298720"/>
                        <a:pt x="338285" y="319246"/>
                      </a:cubicBezTo>
                      <a:cubicBezTo>
                        <a:pt x="346462" y="338490"/>
                        <a:pt x="350550" y="359230"/>
                        <a:pt x="350335" y="379970"/>
                      </a:cubicBezTo>
                      <a:cubicBezTo>
                        <a:pt x="350981" y="409263"/>
                        <a:pt x="342158" y="438128"/>
                        <a:pt x="325159" y="462290"/>
                      </a:cubicBezTo>
                      <a:cubicBezTo>
                        <a:pt x="307515" y="486665"/>
                        <a:pt x="283199" y="505480"/>
                        <a:pt x="255226" y="516813"/>
                      </a:cubicBezTo>
                      <a:cubicBezTo>
                        <a:pt x="225101" y="528573"/>
                        <a:pt x="189812" y="534987"/>
                        <a:pt x="149359" y="534987"/>
                      </a:cubicBezTo>
                      <a:close/>
                    </a:path>
                  </a:pathLst>
                </a:custGeom>
                <a:solidFill>
                  <a:srgbClr val="FFFFFF"/>
                </a:solidFill>
                <a:ln w="21475" cap="flat">
                  <a:noFill/>
                  <a:prstDash val="solid"/>
                  <a:miter/>
                </a:ln>
              </p:spPr>
              <p:txBody>
                <a:bodyPr rtlCol="0" anchor="ctr"/>
                <a:lstStyle/>
                <a:p>
                  <a:endParaRPr lang="en-US"/>
                </a:p>
              </p:txBody>
            </p:sp>
            <p:sp>
              <p:nvSpPr>
                <p:cNvPr id="63" name="Freeform: Shape 109">
                  <a:extLst>
                    <a:ext uri="{FF2B5EF4-FFF2-40B4-BE49-F238E27FC236}">
                      <a16:creationId xmlns:a16="http://schemas.microsoft.com/office/drawing/2014/main" id="{363ECC16-6928-574D-8998-12E3B5EBF91A}"/>
                    </a:ext>
                  </a:extLst>
                </p:cNvPr>
                <p:cNvSpPr/>
                <p:nvPr/>
              </p:nvSpPr>
              <p:spPr>
                <a:xfrm>
                  <a:off x="977567" y="2839171"/>
                  <a:ext cx="242505" cy="518184"/>
                </a:xfrm>
                <a:custGeom>
                  <a:avLst/>
                  <a:gdLst>
                    <a:gd name="connsiteX0" fmla="*/ 242506 w 242505"/>
                    <a:gd name="connsiteY0" fmla="*/ 431589 h 518184"/>
                    <a:gd name="connsiteX1" fmla="*/ 242506 w 242505"/>
                    <a:gd name="connsiteY1" fmla="*/ 496803 h 518184"/>
                    <a:gd name="connsiteX2" fmla="*/ 236050 w 242505"/>
                    <a:gd name="connsiteY2" fmla="*/ 507066 h 518184"/>
                    <a:gd name="connsiteX3" fmla="*/ 203989 w 242505"/>
                    <a:gd name="connsiteY3" fmla="*/ 514977 h 518184"/>
                    <a:gd name="connsiteX4" fmla="*/ 165687 w 242505"/>
                    <a:gd name="connsiteY4" fmla="*/ 518185 h 518184"/>
                    <a:gd name="connsiteX5" fmla="*/ 84135 w 242505"/>
                    <a:gd name="connsiteY5" fmla="*/ 491244 h 518184"/>
                    <a:gd name="connsiteX6" fmla="*/ 54655 w 242505"/>
                    <a:gd name="connsiteY6" fmla="*/ 404648 h 518184"/>
                    <a:gd name="connsiteX7" fmla="*/ 54655 w 242505"/>
                    <a:gd name="connsiteY7" fmla="*/ 206654 h 518184"/>
                    <a:gd name="connsiteX8" fmla="*/ 6455 w 242505"/>
                    <a:gd name="connsiteY8" fmla="*/ 206654 h 518184"/>
                    <a:gd name="connsiteX9" fmla="*/ 0 w 242505"/>
                    <a:gd name="connsiteY9" fmla="*/ 199598 h 518184"/>
                    <a:gd name="connsiteX10" fmla="*/ 646 w 242505"/>
                    <a:gd name="connsiteY10" fmla="*/ 121341 h 518184"/>
                    <a:gd name="connsiteX11" fmla="*/ 7746 w 242505"/>
                    <a:gd name="connsiteY11" fmla="*/ 114926 h 518184"/>
                    <a:gd name="connsiteX12" fmla="*/ 55946 w 242505"/>
                    <a:gd name="connsiteY12" fmla="*/ 114926 h 518184"/>
                    <a:gd name="connsiteX13" fmla="*/ 57237 w 242505"/>
                    <a:gd name="connsiteY13" fmla="*/ 84137 h 518184"/>
                    <a:gd name="connsiteX14" fmla="*/ 60465 w 242505"/>
                    <a:gd name="connsiteY14" fmla="*/ 48429 h 518184"/>
                    <a:gd name="connsiteX15" fmla="*/ 64123 w 242505"/>
                    <a:gd name="connsiteY15" fmla="*/ 19350 h 518184"/>
                    <a:gd name="connsiteX16" fmla="*/ 66490 w 242505"/>
                    <a:gd name="connsiteY16" fmla="*/ 15074 h 518184"/>
                    <a:gd name="connsiteX17" fmla="*/ 70578 w 242505"/>
                    <a:gd name="connsiteY17" fmla="*/ 12294 h 518184"/>
                    <a:gd name="connsiteX18" fmla="*/ 165687 w 242505"/>
                    <a:gd name="connsiteY18" fmla="*/ 321 h 518184"/>
                    <a:gd name="connsiteX19" fmla="*/ 169776 w 242505"/>
                    <a:gd name="connsiteY19" fmla="*/ 321 h 518184"/>
                    <a:gd name="connsiteX20" fmla="*/ 171282 w 242505"/>
                    <a:gd name="connsiteY20" fmla="*/ 5025 h 518184"/>
                    <a:gd name="connsiteX21" fmla="*/ 168915 w 242505"/>
                    <a:gd name="connsiteY21" fmla="*/ 54630 h 518184"/>
                    <a:gd name="connsiteX22" fmla="*/ 167839 w 242505"/>
                    <a:gd name="connsiteY22" fmla="*/ 114713 h 518184"/>
                    <a:gd name="connsiteX23" fmla="*/ 237772 w 242505"/>
                    <a:gd name="connsiteY23" fmla="*/ 114713 h 518184"/>
                    <a:gd name="connsiteX24" fmla="*/ 242506 w 242505"/>
                    <a:gd name="connsiteY24" fmla="*/ 121127 h 518184"/>
                    <a:gd name="connsiteX25" fmla="*/ 241860 w 242505"/>
                    <a:gd name="connsiteY25" fmla="*/ 200881 h 518184"/>
                    <a:gd name="connsiteX26" fmla="*/ 237772 w 242505"/>
                    <a:gd name="connsiteY26" fmla="*/ 206440 h 518184"/>
                    <a:gd name="connsiteX27" fmla="*/ 167193 w 242505"/>
                    <a:gd name="connsiteY27" fmla="*/ 206440 h 518184"/>
                    <a:gd name="connsiteX28" fmla="*/ 167193 w 242505"/>
                    <a:gd name="connsiteY28" fmla="*/ 377493 h 518184"/>
                    <a:gd name="connsiteX29" fmla="*/ 175155 w 242505"/>
                    <a:gd name="connsiteY29" fmla="*/ 415980 h 518184"/>
                    <a:gd name="connsiteX30" fmla="*/ 209153 w 242505"/>
                    <a:gd name="connsiteY30" fmla="*/ 427526 h 518184"/>
                    <a:gd name="connsiteX31" fmla="*/ 222709 w 242505"/>
                    <a:gd name="connsiteY31" fmla="*/ 427099 h 518184"/>
                    <a:gd name="connsiteX32" fmla="*/ 235405 w 242505"/>
                    <a:gd name="connsiteY32" fmla="*/ 425816 h 518184"/>
                    <a:gd name="connsiteX33" fmla="*/ 239709 w 242505"/>
                    <a:gd name="connsiteY33" fmla="*/ 426244 h 518184"/>
                    <a:gd name="connsiteX34" fmla="*/ 242506 w 242505"/>
                    <a:gd name="connsiteY34" fmla="*/ 431589 h 5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505" h="518184">
                      <a:moveTo>
                        <a:pt x="242506" y="431589"/>
                      </a:moveTo>
                      <a:lnTo>
                        <a:pt x="242506" y="496803"/>
                      </a:lnTo>
                      <a:cubicBezTo>
                        <a:pt x="242506" y="502576"/>
                        <a:pt x="240354" y="505997"/>
                        <a:pt x="236050" y="507066"/>
                      </a:cubicBezTo>
                      <a:cubicBezTo>
                        <a:pt x="225507" y="510273"/>
                        <a:pt x="214963" y="513053"/>
                        <a:pt x="203989" y="514977"/>
                      </a:cubicBezTo>
                      <a:cubicBezTo>
                        <a:pt x="191293" y="517116"/>
                        <a:pt x="178383" y="518185"/>
                        <a:pt x="165687" y="518185"/>
                      </a:cubicBezTo>
                      <a:cubicBezTo>
                        <a:pt x="131043" y="518185"/>
                        <a:pt x="103931" y="509204"/>
                        <a:pt x="84135" y="491244"/>
                      </a:cubicBezTo>
                      <a:cubicBezTo>
                        <a:pt x="64338" y="473283"/>
                        <a:pt x="54655" y="444418"/>
                        <a:pt x="54655" y="404648"/>
                      </a:cubicBezTo>
                      <a:lnTo>
                        <a:pt x="54655" y="206654"/>
                      </a:lnTo>
                      <a:lnTo>
                        <a:pt x="6455" y="206654"/>
                      </a:lnTo>
                      <a:cubicBezTo>
                        <a:pt x="2152" y="206654"/>
                        <a:pt x="0" y="204302"/>
                        <a:pt x="0" y="199598"/>
                      </a:cubicBezTo>
                      <a:lnTo>
                        <a:pt x="646" y="121341"/>
                      </a:lnTo>
                      <a:cubicBezTo>
                        <a:pt x="646" y="117065"/>
                        <a:pt x="3012" y="114926"/>
                        <a:pt x="7746" y="114926"/>
                      </a:cubicBezTo>
                      <a:lnTo>
                        <a:pt x="55946" y="114926"/>
                      </a:lnTo>
                      <a:cubicBezTo>
                        <a:pt x="56377" y="105946"/>
                        <a:pt x="56592" y="96111"/>
                        <a:pt x="57237" y="84137"/>
                      </a:cubicBezTo>
                      <a:cubicBezTo>
                        <a:pt x="58098" y="72163"/>
                        <a:pt x="59174" y="60403"/>
                        <a:pt x="60465" y="48429"/>
                      </a:cubicBezTo>
                      <a:cubicBezTo>
                        <a:pt x="61756" y="36456"/>
                        <a:pt x="63047" y="26834"/>
                        <a:pt x="64123" y="19350"/>
                      </a:cubicBezTo>
                      <a:cubicBezTo>
                        <a:pt x="64553" y="17854"/>
                        <a:pt x="65414" y="16357"/>
                        <a:pt x="66490" y="15074"/>
                      </a:cubicBezTo>
                      <a:cubicBezTo>
                        <a:pt x="67566" y="13791"/>
                        <a:pt x="68857" y="12722"/>
                        <a:pt x="70578" y="12294"/>
                      </a:cubicBezTo>
                      <a:lnTo>
                        <a:pt x="165687" y="321"/>
                      </a:lnTo>
                      <a:cubicBezTo>
                        <a:pt x="166978" y="-107"/>
                        <a:pt x="168485" y="-107"/>
                        <a:pt x="169776" y="321"/>
                      </a:cubicBezTo>
                      <a:cubicBezTo>
                        <a:pt x="170851" y="748"/>
                        <a:pt x="171282" y="2459"/>
                        <a:pt x="171282" y="5025"/>
                      </a:cubicBezTo>
                      <a:cubicBezTo>
                        <a:pt x="170206" y="17212"/>
                        <a:pt x="169345" y="33676"/>
                        <a:pt x="168915" y="54630"/>
                      </a:cubicBezTo>
                      <a:cubicBezTo>
                        <a:pt x="168269" y="75584"/>
                        <a:pt x="168485" y="95255"/>
                        <a:pt x="167839" y="114713"/>
                      </a:cubicBezTo>
                      <a:lnTo>
                        <a:pt x="237772" y="114713"/>
                      </a:lnTo>
                      <a:cubicBezTo>
                        <a:pt x="241000" y="114713"/>
                        <a:pt x="242506" y="116851"/>
                        <a:pt x="242506" y="121127"/>
                      </a:cubicBezTo>
                      <a:lnTo>
                        <a:pt x="241860" y="200881"/>
                      </a:lnTo>
                      <a:cubicBezTo>
                        <a:pt x="242291" y="203447"/>
                        <a:pt x="240569" y="206012"/>
                        <a:pt x="237772" y="206440"/>
                      </a:cubicBezTo>
                      <a:lnTo>
                        <a:pt x="167193" y="206440"/>
                      </a:lnTo>
                      <a:lnTo>
                        <a:pt x="167193" y="377493"/>
                      </a:lnTo>
                      <a:cubicBezTo>
                        <a:pt x="167193" y="395454"/>
                        <a:pt x="169130" y="408283"/>
                        <a:pt x="175155" y="415980"/>
                      </a:cubicBezTo>
                      <a:cubicBezTo>
                        <a:pt x="181180" y="423678"/>
                        <a:pt x="192584" y="427526"/>
                        <a:pt x="209153" y="427526"/>
                      </a:cubicBezTo>
                      <a:cubicBezTo>
                        <a:pt x="213887" y="427526"/>
                        <a:pt x="218406" y="427313"/>
                        <a:pt x="222709" y="427099"/>
                      </a:cubicBezTo>
                      <a:cubicBezTo>
                        <a:pt x="227013" y="426885"/>
                        <a:pt x="231317" y="426457"/>
                        <a:pt x="235405" y="425816"/>
                      </a:cubicBezTo>
                      <a:cubicBezTo>
                        <a:pt x="236911" y="425174"/>
                        <a:pt x="238417" y="425388"/>
                        <a:pt x="239709" y="426244"/>
                      </a:cubicBezTo>
                      <a:cubicBezTo>
                        <a:pt x="241860" y="427099"/>
                        <a:pt x="242506" y="428809"/>
                        <a:pt x="242506" y="431589"/>
                      </a:cubicBezTo>
                      <a:close/>
                    </a:path>
                  </a:pathLst>
                </a:custGeom>
                <a:solidFill>
                  <a:srgbClr val="FFFFFF"/>
                </a:solidFill>
                <a:ln w="21475" cap="flat">
                  <a:noFill/>
                  <a:prstDash val="solid"/>
                  <a:miter/>
                </a:ln>
              </p:spPr>
              <p:txBody>
                <a:bodyPr rtlCol="0" anchor="ctr"/>
                <a:lstStyle/>
                <a:p>
                  <a:endParaRPr lang="en-US"/>
                </a:p>
              </p:txBody>
            </p:sp>
          </p:grpSp>
        </p:grpSp>
      </p:grpSp>
      <p:grpSp>
        <p:nvGrpSpPr>
          <p:cNvPr id="31" name="Group 30">
            <a:extLst>
              <a:ext uri="{FF2B5EF4-FFF2-40B4-BE49-F238E27FC236}">
                <a16:creationId xmlns:a16="http://schemas.microsoft.com/office/drawing/2014/main" id="{0F49F844-BC2D-4B76-AF60-2114996F392E}"/>
              </a:ext>
            </a:extLst>
          </p:cNvPr>
          <p:cNvGrpSpPr/>
          <p:nvPr/>
        </p:nvGrpSpPr>
        <p:grpSpPr>
          <a:xfrm>
            <a:off x="8461134" y="4365257"/>
            <a:ext cx="1539260" cy="1039379"/>
            <a:chOff x="8380278" y="4432166"/>
            <a:chExt cx="1583891" cy="1069516"/>
          </a:xfrm>
        </p:grpSpPr>
        <p:grpSp>
          <p:nvGrpSpPr>
            <p:cNvPr id="29" name="Group 28">
              <a:extLst>
                <a:ext uri="{FF2B5EF4-FFF2-40B4-BE49-F238E27FC236}">
                  <a16:creationId xmlns:a16="http://schemas.microsoft.com/office/drawing/2014/main" id="{BDF400CE-A2BE-49BA-A605-1AB2375568FD}"/>
                </a:ext>
              </a:extLst>
            </p:cNvPr>
            <p:cNvGrpSpPr/>
            <p:nvPr/>
          </p:nvGrpSpPr>
          <p:grpSpPr>
            <a:xfrm>
              <a:off x="8945106" y="4432166"/>
              <a:ext cx="1000011" cy="442096"/>
              <a:chOff x="8929894" y="4432166"/>
              <a:chExt cx="1000011" cy="442096"/>
            </a:xfrm>
          </p:grpSpPr>
          <p:pic>
            <p:nvPicPr>
              <p:cNvPr id="149" name="Graphic 148">
                <a:extLst>
                  <a:ext uri="{FF2B5EF4-FFF2-40B4-BE49-F238E27FC236}">
                    <a16:creationId xmlns:a16="http://schemas.microsoft.com/office/drawing/2014/main" id="{7A4371DE-589F-D740-8281-D9EB366540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85096" y="4432166"/>
                <a:ext cx="444809" cy="433960"/>
              </a:xfrm>
              <a:prstGeom prst="rect">
                <a:avLst/>
              </a:prstGeom>
            </p:spPr>
          </p:pic>
          <p:pic>
            <p:nvPicPr>
              <p:cNvPr id="152" name="Graphic 151">
                <a:extLst>
                  <a:ext uri="{FF2B5EF4-FFF2-40B4-BE49-F238E27FC236}">
                    <a16:creationId xmlns:a16="http://schemas.microsoft.com/office/drawing/2014/main" id="{C72189AF-5676-3241-85C1-A169996CB0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929894" y="4440302"/>
                <a:ext cx="444809" cy="433960"/>
              </a:xfrm>
              <a:prstGeom prst="rect">
                <a:avLst/>
              </a:prstGeom>
            </p:spPr>
          </p:pic>
        </p:grpSp>
        <p:grpSp>
          <p:nvGrpSpPr>
            <p:cNvPr id="30" name="Group 29">
              <a:extLst>
                <a:ext uri="{FF2B5EF4-FFF2-40B4-BE49-F238E27FC236}">
                  <a16:creationId xmlns:a16="http://schemas.microsoft.com/office/drawing/2014/main" id="{29819188-2251-46F1-9F8B-E9629DF06213}"/>
                </a:ext>
              </a:extLst>
            </p:cNvPr>
            <p:cNvGrpSpPr/>
            <p:nvPr/>
          </p:nvGrpSpPr>
          <p:grpSpPr>
            <a:xfrm>
              <a:off x="8380278" y="5055634"/>
              <a:ext cx="1583891" cy="446048"/>
              <a:chOff x="8393212" y="5055634"/>
              <a:chExt cx="1583891" cy="446048"/>
            </a:xfrm>
          </p:grpSpPr>
          <p:pic>
            <p:nvPicPr>
              <p:cNvPr id="146" name="Graphic 145">
                <a:extLst>
                  <a:ext uri="{FF2B5EF4-FFF2-40B4-BE49-F238E27FC236}">
                    <a16:creationId xmlns:a16="http://schemas.microsoft.com/office/drawing/2014/main" id="{865BDF91-8BDC-3E42-99AA-B4B6C5AD55C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393212" y="5064718"/>
                <a:ext cx="444809" cy="433960"/>
              </a:xfrm>
              <a:prstGeom prst="rect">
                <a:avLst/>
              </a:prstGeom>
            </p:spPr>
          </p:pic>
          <p:pic>
            <p:nvPicPr>
              <p:cNvPr id="150" name="Picture 149" descr="Logo&#10;&#10;Description automatically generated">
                <a:extLst>
                  <a:ext uri="{FF2B5EF4-FFF2-40B4-BE49-F238E27FC236}">
                    <a16:creationId xmlns:a16="http://schemas.microsoft.com/office/drawing/2014/main" id="{56E21DDE-579C-CE49-8800-8BE2DFA2FF3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955407" y="5062235"/>
                <a:ext cx="449689" cy="438927"/>
              </a:xfrm>
              <a:prstGeom prst="rect">
                <a:avLst/>
              </a:prstGeom>
              <a:ln>
                <a:solidFill>
                  <a:schemeClr val="bg1">
                    <a:lumMod val="85000"/>
                  </a:schemeClr>
                </a:solidFill>
              </a:ln>
            </p:spPr>
          </p:pic>
          <p:pic>
            <p:nvPicPr>
              <p:cNvPr id="64" name="Graphic 63">
                <a:extLst>
                  <a:ext uri="{FF2B5EF4-FFF2-40B4-BE49-F238E27FC236}">
                    <a16:creationId xmlns:a16="http://schemas.microsoft.com/office/drawing/2014/main" id="{E008F908-9E5C-FD4A-BBF1-3FE6524C268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19903" y="5055634"/>
                <a:ext cx="457200" cy="446048"/>
              </a:xfrm>
              <a:prstGeom prst="rect">
                <a:avLst/>
              </a:prstGeom>
            </p:spPr>
          </p:pic>
        </p:grpSp>
      </p:grpSp>
      <p:grpSp>
        <p:nvGrpSpPr>
          <p:cNvPr id="6" name="Group 5">
            <a:extLst>
              <a:ext uri="{FF2B5EF4-FFF2-40B4-BE49-F238E27FC236}">
                <a16:creationId xmlns:a16="http://schemas.microsoft.com/office/drawing/2014/main" id="{9F2C8621-98EF-48A9-AFEE-45399C6BEA86}"/>
              </a:ext>
            </a:extLst>
          </p:cNvPr>
          <p:cNvGrpSpPr/>
          <p:nvPr/>
        </p:nvGrpSpPr>
        <p:grpSpPr>
          <a:xfrm>
            <a:off x="2102665" y="1454050"/>
            <a:ext cx="8146399" cy="4696071"/>
            <a:chOff x="2046107" y="1356388"/>
            <a:chExt cx="8146399" cy="5120640"/>
          </a:xfrm>
        </p:grpSpPr>
        <p:cxnSp>
          <p:nvCxnSpPr>
            <p:cNvPr id="86" name="Straight Connector 85">
              <a:extLst>
                <a:ext uri="{FF2B5EF4-FFF2-40B4-BE49-F238E27FC236}">
                  <a16:creationId xmlns:a16="http://schemas.microsoft.com/office/drawing/2014/main" id="{E084ED47-91E8-4764-925F-FDD292D09A18}"/>
                </a:ext>
              </a:extLst>
            </p:cNvPr>
            <p:cNvCxnSpPr>
              <a:cxnSpLocks/>
            </p:cNvCxnSpPr>
            <p:nvPr/>
          </p:nvCxnSpPr>
          <p:spPr>
            <a:xfrm>
              <a:off x="20461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2934CB1-7C15-4BA9-B11D-6E642737E727}"/>
                </a:ext>
              </a:extLst>
            </p:cNvPr>
            <p:cNvCxnSpPr>
              <a:cxnSpLocks/>
            </p:cNvCxnSpPr>
            <p:nvPr/>
          </p:nvCxnSpPr>
          <p:spPr>
            <a:xfrm>
              <a:off x="10192506"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D58EAA6-2512-451F-BBBE-96DD3B879001}"/>
                </a:ext>
              </a:extLst>
            </p:cNvPr>
            <p:cNvCxnSpPr>
              <a:cxnSpLocks/>
            </p:cNvCxnSpPr>
            <p:nvPr/>
          </p:nvCxnSpPr>
          <p:spPr>
            <a:xfrm>
              <a:off x="81559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61A763E-B64E-4BD6-B875-77F4052A79A2}"/>
                </a:ext>
              </a:extLst>
            </p:cNvPr>
            <p:cNvCxnSpPr>
              <a:cxnSpLocks/>
            </p:cNvCxnSpPr>
            <p:nvPr/>
          </p:nvCxnSpPr>
          <p:spPr>
            <a:xfrm>
              <a:off x="61193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5BD277-5A11-4194-AFCE-F6250BD030F7}"/>
                </a:ext>
              </a:extLst>
            </p:cNvPr>
            <p:cNvCxnSpPr>
              <a:cxnSpLocks/>
            </p:cNvCxnSpPr>
            <p:nvPr/>
          </p:nvCxnSpPr>
          <p:spPr>
            <a:xfrm>
              <a:off x="4082707" y="1356388"/>
              <a:ext cx="0" cy="51206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053F6502-A097-4F3A-AA88-0F7AFA3A7F05}"/>
              </a:ext>
            </a:extLst>
          </p:cNvPr>
          <p:cNvSpPr txBox="1"/>
          <p:nvPr/>
        </p:nvSpPr>
        <p:spPr>
          <a:xfrm>
            <a:off x="362405" y="1406636"/>
            <a:ext cx="1578473" cy="584775"/>
          </a:xfrm>
          <a:prstGeom prst="rect">
            <a:avLst/>
          </a:prstGeom>
          <a:noFill/>
        </p:spPr>
        <p:txBody>
          <a:bodyPr wrap="square">
            <a:spAutoFit/>
          </a:bodyPr>
          <a:lstStyle/>
          <a:p>
            <a:pPr algn="ctr">
              <a:spcBef>
                <a:spcPts val="1400"/>
              </a:spcBef>
            </a:pPr>
            <a:r>
              <a:rPr lang="en-US" sz="1600">
                <a:solidFill>
                  <a:srgbClr val="000000"/>
                </a:solidFill>
                <a:latin typeface="+mj-lt"/>
              </a:rPr>
              <a:t>Presentations and reports</a:t>
            </a:r>
            <a:endParaRPr lang="en-US" sz="1600">
              <a:latin typeface="+mj-lt"/>
            </a:endParaRPr>
          </a:p>
        </p:txBody>
      </p:sp>
      <p:sp>
        <p:nvSpPr>
          <p:cNvPr id="101" name="TextBox 100">
            <a:extLst>
              <a:ext uri="{FF2B5EF4-FFF2-40B4-BE49-F238E27FC236}">
                <a16:creationId xmlns:a16="http://schemas.microsoft.com/office/drawing/2014/main" id="{9A3C6ECC-B60B-4C36-9222-BA18653E54BD}"/>
              </a:ext>
            </a:extLst>
          </p:cNvPr>
          <p:cNvSpPr txBox="1"/>
          <p:nvPr/>
        </p:nvSpPr>
        <p:spPr>
          <a:xfrm>
            <a:off x="252465" y="3567628"/>
            <a:ext cx="1798350" cy="646331"/>
          </a:xfrm>
          <a:prstGeom prst="rect">
            <a:avLst/>
          </a:prstGeom>
          <a:noFill/>
        </p:spPr>
        <p:txBody>
          <a:bodyPr wrap="square">
            <a:spAutoFit/>
          </a:bodyPr>
          <a:lstStyle/>
          <a:p>
            <a:r>
              <a:rPr lang="en-US" sz="1200">
                <a:solidFill>
                  <a:srgbClr val="000000"/>
                </a:solidFill>
              </a:rPr>
              <a:t>To teach and enhance student visual communication </a:t>
            </a:r>
            <a:endParaRPr lang="en-US" sz="1200"/>
          </a:p>
        </p:txBody>
      </p:sp>
      <p:sp>
        <p:nvSpPr>
          <p:cNvPr id="85" name="TextBox 84">
            <a:extLst>
              <a:ext uri="{FF2B5EF4-FFF2-40B4-BE49-F238E27FC236}">
                <a16:creationId xmlns:a16="http://schemas.microsoft.com/office/drawing/2014/main" id="{848FB348-D719-4558-BAF1-0B70C4D33042}"/>
              </a:ext>
            </a:extLst>
          </p:cNvPr>
          <p:cNvSpPr txBox="1"/>
          <p:nvPr/>
        </p:nvSpPr>
        <p:spPr>
          <a:xfrm>
            <a:off x="2313665" y="1406636"/>
            <a:ext cx="1578473" cy="584775"/>
          </a:xfrm>
          <a:prstGeom prst="rect">
            <a:avLst/>
          </a:prstGeom>
          <a:noFill/>
        </p:spPr>
        <p:txBody>
          <a:bodyPr wrap="square">
            <a:spAutoFit/>
          </a:bodyPr>
          <a:lstStyle/>
          <a:p>
            <a:pPr algn="ctr">
              <a:spcBef>
                <a:spcPts val="1400"/>
              </a:spcBef>
            </a:pPr>
            <a:r>
              <a:rPr lang="en-US" sz="1600">
                <a:solidFill>
                  <a:srgbClr val="000000"/>
                </a:solidFill>
                <a:latin typeface="+mj-lt"/>
              </a:rPr>
              <a:t>Documents and collaboration</a:t>
            </a:r>
          </a:p>
        </p:txBody>
      </p:sp>
      <p:sp>
        <p:nvSpPr>
          <p:cNvPr id="102" name="TextBox 101">
            <a:extLst>
              <a:ext uri="{FF2B5EF4-FFF2-40B4-BE49-F238E27FC236}">
                <a16:creationId xmlns:a16="http://schemas.microsoft.com/office/drawing/2014/main" id="{774F21C9-1115-41B1-9676-106B6BDDA693}"/>
              </a:ext>
            </a:extLst>
          </p:cNvPr>
          <p:cNvSpPr txBox="1"/>
          <p:nvPr/>
        </p:nvSpPr>
        <p:spPr>
          <a:xfrm>
            <a:off x="2216422" y="3567628"/>
            <a:ext cx="1772959" cy="461665"/>
          </a:xfrm>
          <a:prstGeom prst="rect">
            <a:avLst/>
          </a:prstGeom>
          <a:noFill/>
        </p:spPr>
        <p:txBody>
          <a:bodyPr wrap="square">
            <a:spAutoFit/>
          </a:bodyPr>
          <a:lstStyle/>
          <a:p>
            <a:r>
              <a:rPr lang="en-US" sz="1200">
                <a:solidFill>
                  <a:srgbClr val="000000"/>
                </a:solidFill>
              </a:rPr>
              <a:t>Tools to facilitate teaching and learning</a:t>
            </a:r>
          </a:p>
        </p:txBody>
      </p:sp>
      <p:sp>
        <p:nvSpPr>
          <p:cNvPr id="96" name="TextBox 95">
            <a:extLst>
              <a:ext uri="{FF2B5EF4-FFF2-40B4-BE49-F238E27FC236}">
                <a16:creationId xmlns:a16="http://schemas.microsoft.com/office/drawing/2014/main" id="{569BD9D2-071E-48AB-9695-B0B0675230CE}"/>
              </a:ext>
            </a:extLst>
          </p:cNvPr>
          <p:cNvSpPr txBox="1"/>
          <p:nvPr/>
        </p:nvSpPr>
        <p:spPr>
          <a:xfrm>
            <a:off x="4367580" y="1406635"/>
            <a:ext cx="1578285" cy="338554"/>
          </a:xfrm>
          <a:prstGeom prst="rect">
            <a:avLst/>
          </a:prstGeom>
          <a:noFill/>
        </p:spPr>
        <p:txBody>
          <a:bodyPr wrap="square">
            <a:spAutoFit/>
          </a:bodyPr>
          <a:lstStyle/>
          <a:p>
            <a:pPr algn="ctr">
              <a:spcBef>
                <a:spcPts val="1400"/>
              </a:spcBef>
            </a:pPr>
            <a:r>
              <a:rPr lang="en-US" sz="1600">
                <a:solidFill>
                  <a:srgbClr val="000000"/>
                </a:solidFill>
                <a:latin typeface="+mj-lt"/>
              </a:rPr>
              <a:t>Services</a:t>
            </a:r>
          </a:p>
        </p:txBody>
      </p:sp>
      <p:sp>
        <p:nvSpPr>
          <p:cNvPr id="103" name="TextBox 102">
            <a:extLst>
              <a:ext uri="{FF2B5EF4-FFF2-40B4-BE49-F238E27FC236}">
                <a16:creationId xmlns:a16="http://schemas.microsoft.com/office/drawing/2014/main" id="{DEBAC86E-C2E0-4A29-B653-BDE963AA5AF8}"/>
              </a:ext>
            </a:extLst>
          </p:cNvPr>
          <p:cNvSpPr txBox="1"/>
          <p:nvPr/>
        </p:nvSpPr>
        <p:spPr>
          <a:xfrm>
            <a:off x="4209045" y="3567628"/>
            <a:ext cx="1895355" cy="461665"/>
          </a:xfrm>
          <a:prstGeom prst="rect">
            <a:avLst/>
          </a:prstGeom>
          <a:noFill/>
        </p:spPr>
        <p:txBody>
          <a:bodyPr wrap="square">
            <a:spAutoFit/>
          </a:bodyPr>
          <a:lstStyle/>
          <a:p>
            <a:r>
              <a:rPr lang="en-US" sz="1200">
                <a:solidFill>
                  <a:srgbClr val="000000"/>
                </a:solidFill>
              </a:rPr>
              <a:t>To help students sharpen and share their work</a:t>
            </a:r>
          </a:p>
        </p:txBody>
      </p:sp>
      <p:sp>
        <p:nvSpPr>
          <p:cNvPr id="97" name="TextBox 96">
            <a:extLst>
              <a:ext uri="{FF2B5EF4-FFF2-40B4-BE49-F238E27FC236}">
                <a16:creationId xmlns:a16="http://schemas.microsoft.com/office/drawing/2014/main" id="{46EE5B5A-7568-4EB6-B757-67374D757E24}"/>
              </a:ext>
            </a:extLst>
          </p:cNvPr>
          <p:cNvSpPr txBox="1"/>
          <p:nvPr/>
        </p:nvSpPr>
        <p:spPr>
          <a:xfrm>
            <a:off x="6324056" y="1406636"/>
            <a:ext cx="1728734" cy="584775"/>
          </a:xfrm>
          <a:prstGeom prst="rect">
            <a:avLst/>
          </a:prstGeom>
          <a:noFill/>
        </p:spPr>
        <p:txBody>
          <a:bodyPr wrap="square">
            <a:spAutoFit/>
          </a:bodyPr>
          <a:lstStyle/>
          <a:p>
            <a:pPr algn="ctr">
              <a:spcBef>
                <a:spcPts val="1400"/>
              </a:spcBef>
            </a:pPr>
            <a:r>
              <a:rPr lang="en-US" sz="1600">
                <a:solidFill>
                  <a:srgbClr val="000000"/>
                </a:solidFill>
                <a:latin typeface="+mj-lt"/>
              </a:rPr>
              <a:t>Video production and effects</a:t>
            </a:r>
          </a:p>
        </p:txBody>
      </p:sp>
      <p:sp>
        <p:nvSpPr>
          <p:cNvPr id="104" name="TextBox 103">
            <a:extLst>
              <a:ext uri="{FF2B5EF4-FFF2-40B4-BE49-F238E27FC236}">
                <a16:creationId xmlns:a16="http://schemas.microsoft.com/office/drawing/2014/main" id="{F4451EC4-3114-4ED6-9DF7-3E62FD6AE1D7}"/>
              </a:ext>
            </a:extLst>
          </p:cNvPr>
          <p:cNvSpPr txBox="1"/>
          <p:nvPr/>
        </p:nvSpPr>
        <p:spPr>
          <a:xfrm>
            <a:off x="6274972" y="3567628"/>
            <a:ext cx="1826905" cy="646331"/>
          </a:xfrm>
          <a:prstGeom prst="rect">
            <a:avLst/>
          </a:prstGeom>
          <a:noFill/>
        </p:spPr>
        <p:txBody>
          <a:bodyPr wrap="square">
            <a:spAutoFit/>
          </a:bodyPr>
          <a:lstStyle/>
          <a:p>
            <a:r>
              <a:rPr lang="en-US" sz="1200">
                <a:solidFill>
                  <a:srgbClr val="000000"/>
                </a:solidFill>
              </a:rPr>
              <a:t>Tools that are industry standard for social media and the big screen</a:t>
            </a:r>
          </a:p>
        </p:txBody>
      </p:sp>
      <p:sp>
        <p:nvSpPr>
          <p:cNvPr id="98" name="TextBox 97">
            <a:extLst>
              <a:ext uri="{FF2B5EF4-FFF2-40B4-BE49-F238E27FC236}">
                <a16:creationId xmlns:a16="http://schemas.microsoft.com/office/drawing/2014/main" id="{ECCDE6D0-9C82-4C5B-AF90-F6FD27F94745}"/>
              </a:ext>
            </a:extLst>
          </p:cNvPr>
          <p:cNvSpPr txBox="1"/>
          <p:nvPr/>
        </p:nvSpPr>
        <p:spPr>
          <a:xfrm>
            <a:off x="8427868" y="1406636"/>
            <a:ext cx="1605793" cy="830997"/>
          </a:xfrm>
          <a:prstGeom prst="rect">
            <a:avLst/>
          </a:prstGeom>
          <a:noFill/>
        </p:spPr>
        <p:txBody>
          <a:bodyPr wrap="square">
            <a:spAutoFit/>
          </a:bodyPr>
          <a:lstStyle/>
          <a:p>
            <a:pPr algn="ctr">
              <a:spcBef>
                <a:spcPts val="1400"/>
              </a:spcBef>
            </a:pPr>
            <a:r>
              <a:rPr lang="en-US" sz="1600">
                <a:solidFill>
                  <a:srgbClr val="000000"/>
                </a:solidFill>
                <a:latin typeface="+mj-lt"/>
              </a:rPr>
              <a:t>Advanced photography and graphics</a:t>
            </a:r>
          </a:p>
        </p:txBody>
      </p:sp>
      <p:sp>
        <p:nvSpPr>
          <p:cNvPr id="107" name="TextBox 106">
            <a:extLst>
              <a:ext uri="{FF2B5EF4-FFF2-40B4-BE49-F238E27FC236}">
                <a16:creationId xmlns:a16="http://schemas.microsoft.com/office/drawing/2014/main" id="{EDC503C3-0F81-4C2F-9B99-3C6F7DE3153C}"/>
              </a:ext>
            </a:extLst>
          </p:cNvPr>
          <p:cNvSpPr txBox="1"/>
          <p:nvPr/>
        </p:nvSpPr>
        <p:spPr>
          <a:xfrm>
            <a:off x="8479455" y="3567628"/>
            <a:ext cx="1502616" cy="461665"/>
          </a:xfrm>
          <a:prstGeom prst="rect">
            <a:avLst/>
          </a:prstGeom>
          <a:noFill/>
        </p:spPr>
        <p:txBody>
          <a:bodyPr wrap="square">
            <a:spAutoFit/>
          </a:bodyPr>
          <a:lstStyle/>
          <a:p>
            <a:r>
              <a:rPr lang="en-US" sz="1200">
                <a:solidFill>
                  <a:srgbClr val="000000"/>
                </a:solidFill>
              </a:rPr>
              <a:t>For 2D and 3D </a:t>
            </a:r>
            <a:br>
              <a:rPr lang="en-US" sz="1200">
                <a:solidFill>
                  <a:srgbClr val="000000"/>
                </a:solidFill>
              </a:rPr>
            </a:br>
            <a:r>
              <a:rPr lang="en-US" sz="1200">
                <a:solidFill>
                  <a:srgbClr val="000000"/>
                </a:solidFill>
              </a:rPr>
              <a:t>design projects</a:t>
            </a:r>
          </a:p>
        </p:txBody>
      </p:sp>
      <p:sp>
        <p:nvSpPr>
          <p:cNvPr id="100" name="TextBox 99">
            <a:extLst>
              <a:ext uri="{FF2B5EF4-FFF2-40B4-BE49-F238E27FC236}">
                <a16:creationId xmlns:a16="http://schemas.microsoft.com/office/drawing/2014/main" id="{D422A85A-158F-4BA4-8224-3E2B0DAE68C9}"/>
              </a:ext>
            </a:extLst>
          </p:cNvPr>
          <p:cNvSpPr txBox="1"/>
          <p:nvPr/>
        </p:nvSpPr>
        <p:spPr>
          <a:xfrm>
            <a:off x="10328385" y="1406636"/>
            <a:ext cx="1611150" cy="584775"/>
          </a:xfrm>
          <a:prstGeom prst="rect">
            <a:avLst/>
          </a:prstGeom>
          <a:noFill/>
        </p:spPr>
        <p:txBody>
          <a:bodyPr wrap="square">
            <a:spAutoFit/>
          </a:bodyPr>
          <a:lstStyle/>
          <a:p>
            <a:pPr algn="ctr">
              <a:spcBef>
                <a:spcPts val="1400"/>
              </a:spcBef>
            </a:pPr>
            <a:r>
              <a:rPr lang="en-US" sz="1600">
                <a:solidFill>
                  <a:srgbClr val="000000"/>
                </a:solidFill>
                <a:latin typeface="+mj-lt"/>
              </a:rPr>
              <a:t>Experience design</a:t>
            </a:r>
          </a:p>
        </p:txBody>
      </p:sp>
      <p:sp>
        <p:nvSpPr>
          <p:cNvPr id="108" name="TextBox 107">
            <a:extLst>
              <a:ext uri="{FF2B5EF4-FFF2-40B4-BE49-F238E27FC236}">
                <a16:creationId xmlns:a16="http://schemas.microsoft.com/office/drawing/2014/main" id="{B183C22D-B654-4014-9CBE-BFBAF9BED547}"/>
              </a:ext>
            </a:extLst>
          </p:cNvPr>
          <p:cNvSpPr txBox="1"/>
          <p:nvPr/>
        </p:nvSpPr>
        <p:spPr>
          <a:xfrm>
            <a:off x="10506378" y="3567628"/>
            <a:ext cx="1255164" cy="646331"/>
          </a:xfrm>
          <a:prstGeom prst="rect">
            <a:avLst/>
          </a:prstGeom>
          <a:noFill/>
        </p:spPr>
        <p:txBody>
          <a:bodyPr wrap="square">
            <a:spAutoFit/>
          </a:bodyPr>
          <a:lstStyle/>
          <a:p>
            <a:r>
              <a:rPr lang="en-US" sz="1200">
                <a:solidFill>
                  <a:srgbClr val="000000"/>
                </a:solidFill>
              </a:rPr>
              <a:t>To bring web and app prototypes </a:t>
            </a:r>
            <a:br>
              <a:rPr lang="en-US" sz="1200">
                <a:solidFill>
                  <a:srgbClr val="000000"/>
                </a:solidFill>
              </a:rPr>
            </a:br>
            <a:r>
              <a:rPr lang="en-US" sz="1200">
                <a:solidFill>
                  <a:srgbClr val="000000"/>
                </a:solidFill>
              </a:rPr>
              <a:t>to life</a:t>
            </a:r>
          </a:p>
        </p:txBody>
      </p:sp>
      <p:pic>
        <p:nvPicPr>
          <p:cNvPr id="36" name="Graphic 35">
            <a:extLst>
              <a:ext uri="{FF2B5EF4-FFF2-40B4-BE49-F238E27FC236}">
                <a16:creationId xmlns:a16="http://schemas.microsoft.com/office/drawing/2014/main" id="{BEF3D8AF-A0B6-48A5-A4A1-D070E873E5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25431" y="2601606"/>
            <a:ext cx="957993" cy="547425"/>
          </a:xfrm>
          <a:prstGeom prst="rect">
            <a:avLst/>
          </a:prstGeom>
        </p:spPr>
      </p:pic>
      <p:pic>
        <p:nvPicPr>
          <p:cNvPr id="38" name="Graphic 37">
            <a:extLst>
              <a:ext uri="{FF2B5EF4-FFF2-40B4-BE49-F238E27FC236}">
                <a16:creationId xmlns:a16="http://schemas.microsoft.com/office/drawing/2014/main" id="{CA27010A-1B5C-433E-8FAB-03A1763D1C1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737414" y="2483103"/>
            <a:ext cx="715882" cy="760624"/>
          </a:xfrm>
          <a:prstGeom prst="rect">
            <a:avLst/>
          </a:prstGeom>
        </p:spPr>
      </p:pic>
      <p:pic>
        <p:nvPicPr>
          <p:cNvPr id="41" name="Graphic 40">
            <a:extLst>
              <a:ext uri="{FF2B5EF4-FFF2-40B4-BE49-F238E27FC236}">
                <a16:creationId xmlns:a16="http://schemas.microsoft.com/office/drawing/2014/main" id="{FA87940E-B913-4820-925B-1E488740A4D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791295" y="2524933"/>
            <a:ext cx="739206" cy="657072"/>
          </a:xfrm>
          <a:prstGeom prst="rect">
            <a:avLst/>
          </a:prstGeom>
        </p:spPr>
      </p:pic>
      <p:pic>
        <p:nvPicPr>
          <p:cNvPr id="43" name="Graphic 42">
            <a:extLst>
              <a:ext uri="{FF2B5EF4-FFF2-40B4-BE49-F238E27FC236}">
                <a16:creationId xmlns:a16="http://schemas.microsoft.com/office/drawing/2014/main" id="{C39DF8BA-890D-40E4-9EC4-6E645ABB1C7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963275" y="2590957"/>
            <a:ext cx="531944" cy="591048"/>
          </a:xfrm>
          <a:prstGeom prst="rect">
            <a:avLst/>
          </a:prstGeom>
        </p:spPr>
      </p:pic>
      <p:pic>
        <p:nvPicPr>
          <p:cNvPr id="45" name="Graphic 44">
            <a:extLst>
              <a:ext uri="{FF2B5EF4-FFF2-40B4-BE49-F238E27FC236}">
                <a16:creationId xmlns:a16="http://schemas.microsoft.com/office/drawing/2014/main" id="{39ADACD1-1CD3-4C56-8465-A33E8F59D1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905726" y="2638924"/>
            <a:ext cx="650077" cy="507873"/>
          </a:xfrm>
          <a:prstGeom prst="rect">
            <a:avLst/>
          </a:prstGeom>
        </p:spPr>
      </p:pic>
      <p:pic>
        <p:nvPicPr>
          <p:cNvPr id="49" name="Graphic 48">
            <a:extLst>
              <a:ext uri="{FF2B5EF4-FFF2-40B4-BE49-F238E27FC236}">
                <a16:creationId xmlns:a16="http://schemas.microsoft.com/office/drawing/2014/main" id="{29EE9B54-92D8-4817-B526-426DD0BCED8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719335" y="2494819"/>
            <a:ext cx="829251" cy="796081"/>
          </a:xfrm>
          <a:prstGeom prst="rect">
            <a:avLst/>
          </a:prstGeom>
        </p:spPr>
      </p:pic>
      <p:sp>
        <p:nvSpPr>
          <p:cNvPr id="2" name="Rounded Rectangle 1">
            <a:extLst>
              <a:ext uri="{FF2B5EF4-FFF2-40B4-BE49-F238E27FC236}">
                <a16:creationId xmlns:a16="http://schemas.microsoft.com/office/drawing/2014/main" id="{378E40A6-A8E5-6205-D767-DDEC3C7C13A6}"/>
              </a:ext>
            </a:extLst>
          </p:cNvPr>
          <p:cNvSpPr/>
          <p:nvPr/>
        </p:nvSpPr>
        <p:spPr>
          <a:xfrm>
            <a:off x="9778235" y="-45599"/>
            <a:ext cx="2749249" cy="990747"/>
          </a:xfrm>
          <a:prstGeom prst="roundRect">
            <a:avLst/>
          </a:prstGeom>
          <a:solidFill>
            <a:schemeClr val="bg1">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r>
              <a:rPr lang="en-US" sz="2800">
                <a:solidFill>
                  <a:schemeClr val="accent6"/>
                </a:solidFill>
              </a:rPr>
              <a:t>Offering slide</a:t>
            </a:r>
            <a:br>
              <a:rPr lang="en-US" sz="2800">
                <a:solidFill>
                  <a:schemeClr val="accent6"/>
                </a:solidFill>
              </a:rPr>
            </a:br>
            <a:r>
              <a:rPr lang="en-US" sz="2800">
                <a:solidFill>
                  <a:schemeClr val="accent6"/>
                </a:solidFill>
              </a:rPr>
              <a:t>to lead with CC</a:t>
            </a:r>
          </a:p>
        </p:txBody>
      </p:sp>
      <p:pic>
        <p:nvPicPr>
          <p:cNvPr id="4" name="Picture 3" descr="Logo&#10;&#10;Description automatically generated">
            <a:extLst>
              <a:ext uri="{FF2B5EF4-FFF2-40B4-BE49-F238E27FC236}">
                <a16:creationId xmlns:a16="http://schemas.microsoft.com/office/drawing/2014/main" id="{0AD9167B-97F6-A7BD-6FF8-1A8966A05BFF}"/>
              </a:ext>
            </a:extLst>
          </p:cNvPr>
          <p:cNvPicPr>
            <a:picLocks noChangeAspect="1"/>
          </p:cNvPicPr>
          <p:nvPr/>
        </p:nvPicPr>
        <p:blipFill>
          <a:blip r:embed="rId36"/>
          <a:stretch>
            <a:fillRect/>
          </a:stretch>
        </p:blipFill>
        <p:spPr>
          <a:xfrm>
            <a:off x="362467" y="4555492"/>
            <a:ext cx="438010" cy="419891"/>
          </a:xfrm>
          <a:prstGeom prst="rect">
            <a:avLst/>
          </a:prstGeom>
        </p:spPr>
      </p:pic>
      <p:pic>
        <p:nvPicPr>
          <p:cNvPr id="5" name="Picture 4" descr="Logo&#10;&#10;Description automatically generated">
            <a:extLst>
              <a:ext uri="{FF2B5EF4-FFF2-40B4-BE49-F238E27FC236}">
                <a16:creationId xmlns:a16="http://schemas.microsoft.com/office/drawing/2014/main" id="{2AE5ED9D-AA09-4EF2-6054-DE48CD74138B}"/>
              </a:ext>
            </a:extLst>
          </p:cNvPr>
          <p:cNvPicPr>
            <a:picLocks noChangeAspect="1"/>
          </p:cNvPicPr>
          <p:nvPr/>
        </p:nvPicPr>
        <p:blipFill>
          <a:blip r:embed="rId36"/>
          <a:stretch>
            <a:fillRect/>
          </a:stretch>
        </p:blipFill>
        <p:spPr>
          <a:xfrm>
            <a:off x="2313421" y="4507370"/>
            <a:ext cx="438010" cy="419891"/>
          </a:xfrm>
          <a:prstGeom prst="rect">
            <a:avLst/>
          </a:prstGeom>
        </p:spPr>
      </p:pic>
      <p:pic>
        <p:nvPicPr>
          <p:cNvPr id="11" name="Graphic 10">
            <a:extLst>
              <a:ext uri="{FF2B5EF4-FFF2-40B4-BE49-F238E27FC236}">
                <a16:creationId xmlns:a16="http://schemas.microsoft.com/office/drawing/2014/main" id="{3A4E8EBD-6353-52C9-B145-18C7328B72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3999" y="4542154"/>
            <a:ext cx="432387" cy="421843"/>
          </a:xfrm>
          <a:prstGeom prst="rect">
            <a:avLst/>
          </a:prstGeom>
        </p:spPr>
      </p:pic>
      <p:pic>
        <p:nvPicPr>
          <p:cNvPr id="12" name="Graphic 11">
            <a:extLst>
              <a:ext uri="{FF2B5EF4-FFF2-40B4-BE49-F238E27FC236}">
                <a16:creationId xmlns:a16="http://schemas.microsoft.com/office/drawing/2014/main" id="{6FCBB590-01D4-53C3-229D-60EBA0E19EDC}"/>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76493" y="4530743"/>
            <a:ext cx="432275" cy="421732"/>
          </a:xfrm>
          <a:prstGeom prst="rect">
            <a:avLst/>
          </a:prstGeom>
        </p:spPr>
      </p:pic>
      <p:pic>
        <p:nvPicPr>
          <p:cNvPr id="14" name="Graphic 13">
            <a:extLst>
              <a:ext uri="{FF2B5EF4-FFF2-40B4-BE49-F238E27FC236}">
                <a16:creationId xmlns:a16="http://schemas.microsoft.com/office/drawing/2014/main" id="{0CC6C67B-AFDD-461C-3B05-1AE5F109E0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7206807" y="4382384"/>
            <a:ext cx="432275" cy="421732"/>
          </a:xfrm>
          <a:prstGeom prst="rect">
            <a:avLst/>
          </a:prstGeom>
        </p:spPr>
      </p:pic>
      <p:pic>
        <p:nvPicPr>
          <p:cNvPr id="16" name="Picture 15" descr="Logo&#10;&#10;Description automatically generated">
            <a:extLst>
              <a:ext uri="{FF2B5EF4-FFF2-40B4-BE49-F238E27FC236}">
                <a16:creationId xmlns:a16="http://schemas.microsoft.com/office/drawing/2014/main" id="{D9F2B14E-FCAC-6C1D-27AF-FEC11D449F8E}"/>
              </a:ext>
            </a:extLst>
          </p:cNvPr>
          <p:cNvPicPr>
            <a:picLocks noChangeAspect="1"/>
          </p:cNvPicPr>
          <p:nvPr/>
        </p:nvPicPr>
        <p:blipFill>
          <a:blip r:embed="rId36"/>
          <a:stretch>
            <a:fillRect/>
          </a:stretch>
        </p:blipFill>
        <p:spPr>
          <a:xfrm>
            <a:off x="8443025" y="4382714"/>
            <a:ext cx="438010" cy="419891"/>
          </a:xfrm>
          <a:prstGeom prst="rect">
            <a:avLst/>
          </a:prstGeom>
        </p:spPr>
      </p:pic>
      <p:pic>
        <p:nvPicPr>
          <p:cNvPr id="17" name="Picture 16" descr="Logo&#10;&#10;Description automatically generated">
            <a:extLst>
              <a:ext uri="{FF2B5EF4-FFF2-40B4-BE49-F238E27FC236}">
                <a16:creationId xmlns:a16="http://schemas.microsoft.com/office/drawing/2014/main" id="{8E9C4C75-4FE8-B9F9-E2BA-C001BF82D011}"/>
              </a:ext>
            </a:extLst>
          </p:cNvPr>
          <p:cNvPicPr>
            <a:picLocks noChangeAspect="1"/>
          </p:cNvPicPr>
          <p:nvPr/>
        </p:nvPicPr>
        <p:blipFill>
          <a:blip r:embed="rId36"/>
          <a:stretch>
            <a:fillRect/>
          </a:stretch>
        </p:blipFill>
        <p:spPr>
          <a:xfrm>
            <a:off x="6683549" y="4386725"/>
            <a:ext cx="438010" cy="419891"/>
          </a:xfrm>
          <a:prstGeom prst="rect">
            <a:avLst/>
          </a:prstGeom>
        </p:spPr>
      </p:pic>
    </p:spTree>
    <p:extLst>
      <p:ext uri="{BB962C8B-B14F-4D97-AF65-F5344CB8AC3E}">
        <p14:creationId xmlns:p14="http://schemas.microsoft.com/office/powerpoint/2010/main" val="304493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D6DD394-C2D0-4904-B925-E47DE0A7308A}"/>
              </a:ext>
            </a:extLst>
          </p:cNvPr>
          <p:cNvGrpSpPr/>
          <p:nvPr/>
        </p:nvGrpSpPr>
        <p:grpSpPr>
          <a:xfrm>
            <a:off x="4120650" y="2202570"/>
            <a:ext cx="3888827" cy="4088940"/>
            <a:chOff x="4119061" y="2213080"/>
            <a:chExt cx="3888827" cy="4088940"/>
          </a:xfrm>
        </p:grpSpPr>
        <p:cxnSp>
          <p:nvCxnSpPr>
            <p:cNvPr id="22" name="Straight Connector 21">
              <a:extLst>
                <a:ext uri="{FF2B5EF4-FFF2-40B4-BE49-F238E27FC236}">
                  <a16:creationId xmlns:a16="http://schemas.microsoft.com/office/drawing/2014/main" id="{19A49F4A-27DD-4C61-AD39-D4BF7C7F55D2}"/>
                </a:ext>
              </a:extLst>
            </p:cNvPr>
            <p:cNvCxnSpPr>
              <a:cxnSpLocks/>
            </p:cNvCxnSpPr>
            <p:nvPr/>
          </p:nvCxnSpPr>
          <p:spPr>
            <a:xfrm>
              <a:off x="4119061" y="2213080"/>
              <a:ext cx="0" cy="40889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F1AEF0-B456-460C-AF0A-560054601570}"/>
                </a:ext>
              </a:extLst>
            </p:cNvPr>
            <p:cNvCxnSpPr>
              <a:cxnSpLocks/>
            </p:cNvCxnSpPr>
            <p:nvPr/>
          </p:nvCxnSpPr>
          <p:spPr>
            <a:xfrm>
              <a:off x="8007888" y="2213080"/>
              <a:ext cx="0" cy="40889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Rounded Corners 20">
            <a:extLst>
              <a:ext uri="{FF2B5EF4-FFF2-40B4-BE49-F238E27FC236}">
                <a16:creationId xmlns:a16="http://schemas.microsoft.com/office/drawing/2014/main" id="{40D03086-8731-4758-B213-9A31F2FC471E}"/>
              </a:ext>
            </a:extLst>
          </p:cNvPr>
          <p:cNvSpPr/>
          <p:nvPr/>
        </p:nvSpPr>
        <p:spPr>
          <a:xfrm>
            <a:off x="1589" y="1000000"/>
            <a:ext cx="12188824" cy="1213081"/>
          </a:xfrm>
          <a:prstGeom prst="roundRect">
            <a:avLst>
              <a:gd name="adj" fmla="val 0"/>
            </a:avLst>
          </a:prstGeom>
          <a:gradFill flip="none" rotWithShape="1">
            <a:gsLst>
              <a:gs pos="0">
                <a:srgbClr val="FA1100"/>
              </a:gs>
              <a:gs pos="29000">
                <a:srgbClr val="FFC518"/>
              </a:gs>
              <a:gs pos="53000">
                <a:srgbClr val="5FDC4C"/>
              </a:gs>
              <a:gs pos="97345">
                <a:srgbClr val="F754F5"/>
              </a:gs>
              <a:gs pos="77000">
                <a:srgbClr val="4488FE"/>
              </a:gs>
            </a:gsLst>
            <a:lin ang="0" scaled="1"/>
            <a:tileRect/>
          </a:gradFill>
          <a:ln>
            <a:noFill/>
          </a:ln>
        </p:spPr>
        <p:txBody>
          <a:bodyPr rtlCol="0" anchor="ctr"/>
          <a:lstStyle/>
          <a:p>
            <a:pPr>
              <a:lnSpc>
                <a:spcPct val="85000"/>
              </a:lnSpc>
              <a:defRPr/>
            </a:pPr>
            <a:endParaRPr lang="en-GB" sz="2400" kern="0">
              <a:solidFill>
                <a:srgbClr val="FFFFFF"/>
              </a:solidFill>
              <a:latin typeface="Adobe Clean ExtraBold"/>
            </a:endParaRPr>
          </a:p>
        </p:txBody>
      </p:sp>
      <p:sp>
        <p:nvSpPr>
          <p:cNvPr id="2" name="Title 1">
            <a:extLst>
              <a:ext uri="{FF2B5EF4-FFF2-40B4-BE49-F238E27FC236}">
                <a16:creationId xmlns:a16="http://schemas.microsoft.com/office/drawing/2014/main" id="{FB9B4C8B-A3E8-9F47-AC97-8D4D48C4EC52}"/>
              </a:ext>
            </a:extLst>
          </p:cNvPr>
          <p:cNvSpPr>
            <a:spLocks noGrp="1"/>
          </p:cNvSpPr>
          <p:nvPr>
            <p:ph type="title"/>
          </p:nvPr>
        </p:nvSpPr>
        <p:spPr/>
        <p:txBody>
          <a:bodyPr/>
          <a:lstStyle/>
          <a:p>
            <a:r>
              <a:rPr lang="en-US">
                <a:solidFill>
                  <a:schemeClr val="tx1"/>
                </a:solidFill>
              </a:rPr>
              <a:t>Engaged, empowered, and enabled students </a:t>
            </a:r>
          </a:p>
        </p:txBody>
      </p:sp>
      <p:sp>
        <p:nvSpPr>
          <p:cNvPr id="66" name="Rectangle: Rounded Corners 65">
            <a:extLst>
              <a:ext uri="{FF2B5EF4-FFF2-40B4-BE49-F238E27FC236}">
                <a16:creationId xmlns:a16="http://schemas.microsoft.com/office/drawing/2014/main" id="{EF9DDC45-1157-4385-A3C8-DBF84FEABB89}"/>
              </a:ext>
            </a:extLst>
          </p:cNvPr>
          <p:cNvSpPr/>
          <p:nvPr/>
        </p:nvSpPr>
        <p:spPr>
          <a:xfrm>
            <a:off x="476563" y="1174139"/>
            <a:ext cx="3548330" cy="869693"/>
          </a:xfrm>
          <a:prstGeom prst="roundRect">
            <a:avLst>
              <a:gd name="adj" fmla="val 50000"/>
            </a:avLst>
          </a:prstGeom>
          <a:no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r>
              <a:rPr lang="en-US" sz="1600" b="1">
                <a:solidFill>
                  <a:srgbClr val="FFFFFF"/>
                </a:solidFill>
                <a:latin typeface="Adobe Clean ExtraBold"/>
              </a:rPr>
              <a:t>100% engagement initiative to build competency and creative problem solving </a:t>
            </a:r>
          </a:p>
        </p:txBody>
      </p:sp>
      <p:sp>
        <p:nvSpPr>
          <p:cNvPr id="79" name="Rectangle: Rounded Corners 78">
            <a:extLst>
              <a:ext uri="{FF2B5EF4-FFF2-40B4-BE49-F238E27FC236}">
                <a16:creationId xmlns:a16="http://schemas.microsoft.com/office/drawing/2014/main" id="{160933BA-34C4-411B-9AAB-5977FA33A569}"/>
              </a:ext>
            </a:extLst>
          </p:cNvPr>
          <p:cNvSpPr/>
          <p:nvPr/>
        </p:nvSpPr>
        <p:spPr>
          <a:xfrm>
            <a:off x="4320523" y="1174139"/>
            <a:ext cx="3548330" cy="869693"/>
          </a:xfrm>
          <a:prstGeom prst="roundRect">
            <a:avLst>
              <a:gd name="adj" fmla="val 50000"/>
            </a:avLst>
          </a:prstGeom>
          <a:no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r>
              <a:rPr lang="en-US" sz="1600" b="1">
                <a:solidFill>
                  <a:srgbClr val="FFFFFF"/>
                </a:solidFill>
                <a:latin typeface="Adobe Clean ExtraBold"/>
              </a:rPr>
              <a:t>Institution-wide digital literacy initiative for 29K undergraduates</a:t>
            </a:r>
          </a:p>
        </p:txBody>
      </p:sp>
      <p:sp>
        <p:nvSpPr>
          <p:cNvPr id="83" name="Rectangle: Rounded Corners 82">
            <a:extLst>
              <a:ext uri="{FF2B5EF4-FFF2-40B4-BE49-F238E27FC236}">
                <a16:creationId xmlns:a16="http://schemas.microsoft.com/office/drawing/2014/main" id="{CCD5EEF7-6A37-4953-9B1D-B734B425574F}"/>
              </a:ext>
            </a:extLst>
          </p:cNvPr>
          <p:cNvSpPr/>
          <p:nvPr/>
        </p:nvSpPr>
        <p:spPr>
          <a:xfrm>
            <a:off x="8165738" y="1174139"/>
            <a:ext cx="3548330" cy="869693"/>
          </a:xfrm>
          <a:prstGeom prst="roundRect">
            <a:avLst>
              <a:gd name="adj" fmla="val 50000"/>
            </a:avLst>
          </a:prstGeom>
          <a:noFill/>
          <a:ln w="25400" cap="flat" cmpd="sng" algn="ctr">
            <a:noFill/>
            <a:prstDash val="solid"/>
          </a:ln>
          <a:effectLst>
            <a:outerShdw blurRad="50800" dist="38100" dir="2700000" algn="tl" rotWithShape="0">
              <a:prstClr val="black">
                <a:alpha val="10000"/>
              </a:prstClr>
            </a:outerShdw>
          </a:effectLst>
          <a:scene3d>
            <a:camera prst="orthographicFront"/>
            <a:lightRig rig="threePt" dir="t"/>
          </a:scene3d>
          <a:sp3d>
            <a:bevelT w="152400" h="50800" prst="softRound"/>
          </a:sp3d>
        </p:spPr>
        <p:txBody>
          <a:bodyPr rtlCol="0" anchor="ctr"/>
          <a:lstStyle/>
          <a:p>
            <a:pPr algn="ctr" defTabSz="914126">
              <a:defRPr/>
            </a:pPr>
            <a:r>
              <a:rPr lang="en-US" sz="1600" b="1">
                <a:solidFill>
                  <a:srgbClr val="FFFFFF"/>
                </a:solidFill>
                <a:latin typeface="Adobe Clean ExtraBold"/>
              </a:rPr>
              <a:t>Integrating High Impact Practices that actively engage students in the learning process to</a:t>
            </a:r>
          </a:p>
        </p:txBody>
      </p:sp>
      <p:sp>
        <p:nvSpPr>
          <p:cNvPr id="20" name="Content Placeholder 2">
            <a:extLst>
              <a:ext uri="{FF2B5EF4-FFF2-40B4-BE49-F238E27FC236}">
                <a16:creationId xmlns:a16="http://schemas.microsoft.com/office/drawing/2014/main" id="{1D66BE74-2B45-684A-86A0-FBEA3743140B}"/>
              </a:ext>
            </a:extLst>
          </p:cNvPr>
          <p:cNvSpPr txBox="1">
            <a:spLocks/>
          </p:cNvSpPr>
          <p:nvPr/>
        </p:nvSpPr>
        <p:spPr>
          <a:xfrm>
            <a:off x="4498493" y="2452615"/>
            <a:ext cx="3183104" cy="2194778"/>
          </a:xfrm>
          <a:prstGeom prst="rect">
            <a:avLst/>
          </a:prstGeom>
        </p:spPr>
        <p:txBody>
          <a:bodyPr vert="horz" lIns="45720" tIns="45720" rIns="45720" bIns="45720" rtlCol="0" anchor="t">
            <a:normAutofit/>
          </a:bodyPr>
          <a:lstStyle>
            <a:lvl1pPr marL="233293" indent="-233293" algn="l" defTabSz="914126" rtl="0" eaLnBrk="1" latinLnBrk="0" hangingPunct="1">
              <a:lnSpc>
                <a:spcPct val="100000"/>
              </a:lnSpc>
              <a:spcBef>
                <a:spcPts val="1799"/>
              </a:spcBef>
              <a:buSzPct val="70000"/>
              <a:buFont typeface="Arial" panose="020B0604020202020204" pitchFamily="34" charset="0"/>
              <a:buChar char="•"/>
              <a:defRPr sz="2199" b="0" i="0" kern="1200">
                <a:solidFill>
                  <a:schemeClr val="tx1"/>
                </a:solidFill>
                <a:latin typeface="Adobe Clean SemiLight" panose="020B0403020404020204" pitchFamily="34" charset="0"/>
                <a:ea typeface="+mn-ea"/>
                <a:cs typeface="+mn-cs"/>
              </a:defRPr>
            </a:lvl1pPr>
            <a:lvl2pPr marL="690356" indent="-233293" algn="l" defTabSz="914126" rtl="0" eaLnBrk="1" latinLnBrk="0" hangingPunct="1">
              <a:lnSpc>
                <a:spcPct val="100000"/>
              </a:lnSpc>
              <a:spcBef>
                <a:spcPts val="1799"/>
              </a:spcBef>
              <a:buSzPct val="70000"/>
              <a:buFont typeface="Arial" panose="020B0604020202020204" pitchFamily="34" charset="0"/>
              <a:buChar char="•"/>
              <a:defRPr sz="1999" b="0" i="0" kern="1200">
                <a:solidFill>
                  <a:schemeClr val="tx1"/>
                </a:solidFill>
                <a:latin typeface="Adobe Clean SemiLight" panose="020B0403020404020204" pitchFamily="34" charset="0"/>
                <a:ea typeface="+mn-ea"/>
                <a:cs typeface="+mn-cs"/>
              </a:defRPr>
            </a:lvl2pPr>
            <a:lvl3pPr marL="1147419" indent="-233293" algn="l" defTabSz="914126" rtl="0" eaLnBrk="1" latinLnBrk="0" hangingPunct="1">
              <a:lnSpc>
                <a:spcPct val="100000"/>
              </a:lnSpc>
              <a:spcBef>
                <a:spcPts val="1799"/>
              </a:spcBef>
              <a:buSzPct val="70000"/>
              <a:buFont typeface="Arial" panose="020B0604020202020204" pitchFamily="34" charset="0"/>
              <a:buChar char="•"/>
              <a:defRPr sz="1799" b="0" i="0" kern="1200">
                <a:solidFill>
                  <a:schemeClr val="tx1"/>
                </a:solidFill>
                <a:latin typeface="Adobe Clean SemiLight" panose="020B0403020404020204" pitchFamily="34" charset="0"/>
                <a:ea typeface="+mn-ea"/>
                <a:cs typeface="+mn-cs"/>
              </a:defRPr>
            </a:lvl3pPr>
            <a:lvl4pPr marL="1604482" indent="-233293" algn="l" defTabSz="914126" rtl="0" eaLnBrk="1" latinLnBrk="0" hangingPunct="1">
              <a:lnSpc>
                <a:spcPct val="100000"/>
              </a:lnSpc>
              <a:spcBef>
                <a:spcPts val="1799"/>
              </a:spcBef>
              <a:buSzPct val="70000"/>
              <a:buFont typeface="Arial" panose="020B0604020202020204" pitchFamily="34" charset="0"/>
              <a:buChar char="•"/>
              <a:defRPr sz="1600" b="0" i="0" kern="1200">
                <a:solidFill>
                  <a:schemeClr val="tx1"/>
                </a:solidFill>
                <a:latin typeface="Adobe Clean SemiLight" panose="020B0403020404020204" pitchFamily="34" charset="0"/>
                <a:ea typeface="+mn-ea"/>
                <a:cs typeface="+mn-cs"/>
              </a:defRPr>
            </a:lvl4pPr>
            <a:lvl5pPr marL="2061544" indent="-233293" algn="l" defTabSz="914126" rtl="0" eaLnBrk="1" latinLnBrk="0" hangingPunct="1">
              <a:lnSpc>
                <a:spcPct val="100000"/>
              </a:lnSpc>
              <a:spcBef>
                <a:spcPts val="1799"/>
              </a:spcBef>
              <a:buSzPct val="70000"/>
              <a:buFont typeface="Arial" panose="020B0604020202020204" pitchFamily="34" charset="0"/>
              <a:buChar char="•"/>
              <a:defRPr sz="1400" b="0" i="0" kern="1200">
                <a:solidFill>
                  <a:schemeClr val="tx1"/>
                </a:solidFill>
                <a:latin typeface="Adobe Clean SemiLight" panose="020B0403020404020204" pitchFamily="34"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0000"/>
              </a:lnSpc>
              <a:buNone/>
            </a:pPr>
            <a:r>
              <a:rPr lang="en-US" sz="1600">
                <a:solidFill>
                  <a:srgbClr val="000000"/>
                </a:solidFill>
              </a:rPr>
              <a:t>“Adobe is a standard across industries, and Adobe Creative Cloud complements our curriculum, so we can promote digital literacy across disciplines at UNC-Chapel-Hill.”</a:t>
            </a:r>
          </a:p>
          <a:p>
            <a:pPr marL="0" indent="0">
              <a:lnSpc>
                <a:spcPct val="110000"/>
              </a:lnSpc>
              <a:buNone/>
            </a:pPr>
            <a:r>
              <a:rPr lang="en-US" sz="1600">
                <a:solidFill>
                  <a:srgbClr val="000000"/>
                </a:solidFill>
                <a:latin typeface="Adobe Clean ExtraBold"/>
              </a:rPr>
              <a:t>Chris </a:t>
            </a:r>
            <a:r>
              <a:rPr lang="en-US" sz="1600" err="1">
                <a:solidFill>
                  <a:srgbClr val="000000"/>
                </a:solidFill>
                <a:latin typeface="Adobe Clean ExtraBold"/>
              </a:rPr>
              <a:t>Kielt</a:t>
            </a:r>
            <a:r>
              <a:rPr lang="en-US" sz="1600">
                <a:solidFill>
                  <a:srgbClr val="000000"/>
                </a:solidFill>
              </a:rPr>
              <a:t>, former Vice Chancellor of IT, and CIO  </a:t>
            </a:r>
          </a:p>
        </p:txBody>
      </p:sp>
      <p:sp>
        <p:nvSpPr>
          <p:cNvPr id="23" name="Content Placeholder 2">
            <a:extLst>
              <a:ext uri="{FF2B5EF4-FFF2-40B4-BE49-F238E27FC236}">
                <a16:creationId xmlns:a16="http://schemas.microsoft.com/office/drawing/2014/main" id="{0CB2CE4A-0E43-7F47-8AF8-D0004E1A0F52}"/>
              </a:ext>
            </a:extLst>
          </p:cNvPr>
          <p:cNvSpPr txBox="1">
            <a:spLocks/>
          </p:cNvSpPr>
          <p:nvPr/>
        </p:nvSpPr>
        <p:spPr>
          <a:xfrm>
            <a:off x="8356989" y="2452615"/>
            <a:ext cx="3156545" cy="2679156"/>
          </a:xfrm>
          <a:prstGeom prst="rect">
            <a:avLst/>
          </a:prstGeom>
        </p:spPr>
        <p:txBody>
          <a:bodyPr vert="horz" lIns="45720" tIns="45720" rIns="45720" bIns="45720" rtlCol="0" anchor="t">
            <a:normAutofit/>
          </a:bodyPr>
          <a:lstStyle>
            <a:lvl1pPr marL="233293" indent="-233293" algn="l" defTabSz="914126" rtl="0" eaLnBrk="1" latinLnBrk="0" hangingPunct="1">
              <a:lnSpc>
                <a:spcPct val="100000"/>
              </a:lnSpc>
              <a:spcBef>
                <a:spcPts val="1799"/>
              </a:spcBef>
              <a:buSzPct val="70000"/>
              <a:buFont typeface="Arial" panose="020B0604020202020204" pitchFamily="34" charset="0"/>
              <a:buChar char="•"/>
              <a:defRPr sz="2199" b="0" i="0" kern="1200">
                <a:solidFill>
                  <a:schemeClr val="tx1"/>
                </a:solidFill>
                <a:latin typeface="Adobe Clean SemiLight" panose="020B0403020404020204" pitchFamily="34" charset="0"/>
                <a:ea typeface="+mn-ea"/>
                <a:cs typeface="+mn-cs"/>
              </a:defRPr>
            </a:lvl1pPr>
            <a:lvl2pPr marL="690356" indent="-233293" algn="l" defTabSz="914126" rtl="0" eaLnBrk="1" latinLnBrk="0" hangingPunct="1">
              <a:lnSpc>
                <a:spcPct val="100000"/>
              </a:lnSpc>
              <a:spcBef>
                <a:spcPts val="1799"/>
              </a:spcBef>
              <a:buSzPct val="70000"/>
              <a:buFont typeface="Arial" panose="020B0604020202020204" pitchFamily="34" charset="0"/>
              <a:buChar char="•"/>
              <a:defRPr sz="1999" b="0" i="0" kern="1200">
                <a:solidFill>
                  <a:schemeClr val="tx1"/>
                </a:solidFill>
                <a:latin typeface="Adobe Clean SemiLight" panose="020B0403020404020204" pitchFamily="34" charset="0"/>
                <a:ea typeface="+mn-ea"/>
                <a:cs typeface="+mn-cs"/>
              </a:defRPr>
            </a:lvl2pPr>
            <a:lvl3pPr marL="1147419" indent="-233293" algn="l" defTabSz="914126" rtl="0" eaLnBrk="1" latinLnBrk="0" hangingPunct="1">
              <a:lnSpc>
                <a:spcPct val="100000"/>
              </a:lnSpc>
              <a:spcBef>
                <a:spcPts val="1799"/>
              </a:spcBef>
              <a:buSzPct val="70000"/>
              <a:buFont typeface="Arial" panose="020B0604020202020204" pitchFamily="34" charset="0"/>
              <a:buChar char="•"/>
              <a:defRPr sz="1799" b="0" i="0" kern="1200">
                <a:solidFill>
                  <a:schemeClr val="tx1"/>
                </a:solidFill>
                <a:latin typeface="Adobe Clean SemiLight" panose="020B0403020404020204" pitchFamily="34" charset="0"/>
                <a:ea typeface="+mn-ea"/>
                <a:cs typeface="+mn-cs"/>
              </a:defRPr>
            </a:lvl3pPr>
            <a:lvl4pPr marL="1604482" indent="-233293" algn="l" defTabSz="914126" rtl="0" eaLnBrk="1" latinLnBrk="0" hangingPunct="1">
              <a:lnSpc>
                <a:spcPct val="100000"/>
              </a:lnSpc>
              <a:spcBef>
                <a:spcPts val="1799"/>
              </a:spcBef>
              <a:buSzPct val="70000"/>
              <a:buFont typeface="Arial" panose="020B0604020202020204" pitchFamily="34" charset="0"/>
              <a:buChar char="•"/>
              <a:defRPr sz="1600" b="0" i="0" kern="1200">
                <a:solidFill>
                  <a:schemeClr val="tx1"/>
                </a:solidFill>
                <a:latin typeface="Adobe Clean SemiLight" panose="020B0403020404020204" pitchFamily="34" charset="0"/>
                <a:ea typeface="+mn-ea"/>
                <a:cs typeface="+mn-cs"/>
              </a:defRPr>
            </a:lvl4pPr>
            <a:lvl5pPr marL="2061544" indent="-233293" algn="l" defTabSz="914126" rtl="0" eaLnBrk="1" latinLnBrk="0" hangingPunct="1">
              <a:lnSpc>
                <a:spcPct val="100000"/>
              </a:lnSpc>
              <a:spcBef>
                <a:spcPts val="1799"/>
              </a:spcBef>
              <a:buSzPct val="70000"/>
              <a:buFont typeface="Arial" panose="020B0604020202020204" pitchFamily="34" charset="0"/>
              <a:buChar char="•"/>
              <a:defRPr sz="1400" b="0" i="0" kern="1200">
                <a:solidFill>
                  <a:schemeClr val="tx1"/>
                </a:solidFill>
                <a:latin typeface="Adobe Clean SemiLight" panose="020B0403020404020204" pitchFamily="34"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ct val="110000"/>
              </a:lnSpc>
              <a:buNone/>
            </a:pPr>
            <a:r>
              <a:rPr lang="en-US" sz="1600">
                <a:solidFill>
                  <a:srgbClr val="000000"/>
                </a:solidFill>
              </a:rPr>
              <a:t>“By encouraging students to work with industry-standard solutions including Adobe Creative Cloud, we’re helping them develop both marketable skills and creative thinking that will help them become the leaders of the future.” </a:t>
            </a:r>
          </a:p>
          <a:p>
            <a:pPr marL="0" indent="0">
              <a:lnSpc>
                <a:spcPct val="110000"/>
              </a:lnSpc>
              <a:buNone/>
            </a:pPr>
            <a:r>
              <a:rPr lang="en-US" sz="1600">
                <a:solidFill>
                  <a:srgbClr val="000000"/>
                </a:solidFill>
                <a:latin typeface="Adobe Clean ExtraBold"/>
              </a:rPr>
              <a:t>Amir </a:t>
            </a:r>
            <a:r>
              <a:rPr lang="en-US" sz="1600" err="1">
                <a:solidFill>
                  <a:srgbClr val="000000"/>
                </a:solidFill>
                <a:latin typeface="Adobe Clean ExtraBold"/>
              </a:rPr>
              <a:t>Dabirian</a:t>
            </a:r>
            <a:r>
              <a:rPr lang="en-US" sz="1600">
                <a:solidFill>
                  <a:srgbClr val="000000"/>
                </a:solidFill>
              </a:rPr>
              <a:t>, VP of IT and CIO</a:t>
            </a:r>
          </a:p>
          <a:p>
            <a:pPr marL="0" indent="0">
              <a:lnSpc>
                <a:spcPct val="110000"/>
              </a:lnSpc>
              <a:buNone/>
            </a:pPr>
            <a:endParaRPr lang="en-US" sz="1600">
              <a:solidFill>
                <a:srgbClr val="000000"/>
              </a:solidFill>
            </a:endParaRPr>
          </a:p>
        </p:txBody>
      </p:sp>
      <p:pic>
        <p:nvPicPr>
          <p:cNvPr id="12" name="Picture 11">
            <a:extLst>
              <a:ext uri="{FF2B5EF4-FFF2-40B4-BE49-F238E27FC236}">
                <a16:creationId xmlns:a16="http://schemas.microsoft.com/office/drawing/2014/main" id="{60F93660-9559-544B-BF8C-B8EF22AD1AA6}"/>
              </a:ext>
            </a:extLst>
          </p:cNvPr>
          <p:cNvPicPr>
            <a:picLocks noChangeAspect="1"/>
          </p:cNvPicPr>
          <p:nvPr/>
        </p:nvPicPr>
        <p:blipFill>
          <a:blip r:embed="rId3"/>
          <a:stretch>
            <a:fillRect/>
          </a:stretch>
        </p:blipFill>
        <p:spPr>
          <a:xfrm>
            <a:off x="4677193" y="5297570"/>
            <a:ext cx="2825707" cy="1120863"/>
          </a:xfrm>
          <a:prstGeom prst="rect">
            <a:avLst/>
          </a:prstGeom>
        </p:spPr>
      </p:pic>
      <p:pic>
        <p:nvPicPr>
          <p:cNvPr id="7" name="Picture 6" descr="Logo&#10;&#10;Description automatically generated">
            <a:extLst>
              <a:ext uri="{FF2B5EF4-FFF2-40B4-BE49-F238E27FC236}">
                <a16:creationId xmlns:a16="http://schemas.microsoft.com/office/drawing/2014/main" id="{1A72FF86-5DA9-401D-BB3C-A817A01EB8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2133" y="5413982"/>
            <a:ext cx="947907" cy="888039"/>
          </a:xfrm>
          <a:prstGeom prst="rect">
            <a:avLst/>
          </a:prstGeom>
        </p:spPr>
      </p:pic>
      <p:pic>
        <p:nvPicPr>
          <p:cNvPr id="9" name="Picture 8" descr="A screenshot of a video game&#10;&#10;Description automatically generated with medium confidence">
            <a:extLst>
              <a:ext uri="{FF2B5EF4-FFF2-40B4-BE49-F238E27FC236}">
                <a16:creationId xmlns:a16="http://schemas.microsoft.com/office/drawing/2014/main" id="{CE964469-E8EE-4015-908F-9230B21DFB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50938" y="5561921"/>
            <a:ext cx="2368647" cy="592161"/>
          </a:xfrm>
          <a:prstGeom prst="rect">
            <a:avLst/>
          </a:prstGeom>
        </p:spPr>
      </p:pic>
      <p:sp>
        <p:nvSpPr>
          <p:cNvPr id="3" name="Content Placeholder 2">
            <a:extLst>
              <a:ext uri="{FF2B5EF4-FFF2-40B4-BE49-F238E27FC236}">
                <a16:creationId xmlns:a16="http://schemas.microsoft.com/office/drawing/2014/main" id="{752EB3E3-C4E0-4746-9A20-9C52D5FCD1E8}"/>
              </a:ext>
            </a:extLst>
          </p:cNvPr>
          <p:cNvSpPr>
            <a:spLocks noGrp="1"/>
          </p:cNvSpPr>
          <p:nvPr>
            <p:ph sz="quarter" idx="13"/>
          </p:nvPr>
        </p:nvSpPr>
        <p:spPr>
          <a:xfrm>
            <a:off x="640372" y="2452616"/>
            <a:ext cx="3211426" cy="3018771"/>
          </a:xfrm>
        </p:spPr>
        <p:txBody>
          <a:bodyPr>
            <a:normAutofit/>
          </a:bodyPr>
          <a:lstStyle/>
          <a:p>
            <a:pPr marL="0" indent="0">
              <a:lnSpc>
                <a:spcPct val="110000"/>
              </a:lnSpc>
              <a:buNone/>
            </a:pPr>
            <a:r>
              <a:rPr lang="en-US" sz="1600"/>
              <a:t>“If you want to build digital fluency, providing technology is only part of the equation. We felt it was also important to empower faculty and students and make it easy for them to integrate digital-skill building into their coursework.”</a:t>
            </a:r>
          </a:p>
          <a:p>
            <a:pPr marL="0" indent="0">
              <a:lnSpc>
                <a:spcPct val="110000"/>
              </a:lnSpc>
              <a:buNone/>
            </a:pPr>
            <a:r>
              <a:rPr lang="en-US" sz="1600">
                <a:latin typeface="+mj-lt"/>
              </a:rPr>
              <a:t>Dr. Melody Buckner</a:t>
            </a:r>
            <a:r>
              <a:rPr lang="en-US" sz="1600"/>
              <a:t>, Associate VP, Digital Learning and Online Education</a:t>
            </a:r>
          </a:p>
        </p:txBody>
      </p:sp>
      <p:sp>
        <p:nvSpPr>
          <p:cNvPr id="4" name="Rounded Rectangle 3">
            <a:extLst>
              <a:ext uri="{FF2B5EF4-FFF2-40B4-BE49-F238E27FC236}">
                <a16:creationId xmlns:a16="http://schemas.microsoft.com/office/drawing/2014/main" id="{0E7B2A67-7BA4-F831-2BF6-3A9686CDE1B1}"/>
              </a:ext>
            </a:extLst>
          </p:cNvPr>
          <p:cNvSpPr/>
          <p:nvPr/>
        </p:nvSpPr>
        <p:spPr>
          <a:xfrm>
            <a:off x="9253331" y="-45599"/>
            <a:ext cx="3274154" cy="990747"/>
          </a:xfrm>
          <a:prstGeom prst="roundRect">
            <a:avLst/>
          </a:prstGeom>
          <a:solidFill>
            <a:schemeClr val="bg1">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r>
              <a:rPr lang="en-US" sz="2800">
                <a:solidFill>
                  <a:schemeClr val="accent6"/>
                </a:solidFill>
              </a:rPr>
              <a:t>CC focused customer testimonials</a:t>
            </a:r>
          </a:p>
        </p:txBody>
      </p:sp>
    </p:spTree>
    <p:extLst>
      <p:ext uri="{BB962C8B-B14F-4D97-AF65-F5344CB8AC3E}">
        <p14:creationId xmlns:p14="http://schemas.microsoft.com/office/powerpoint/2010/main" val="3676264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861998E-C626-6374-0902-7960780D1734}"/>
              </a:ext>
            </a:extLst>
          </p:cNvPr>
          <p:cNvCxnSpPr>
            <a:cxnSpLocks/>
          </p:cNvCxnSpPr>
          <p:nvPr/>
        </p:nvCxnSpPr>
        <p:spPr>
          <a:xfrm>
            <a:off x="2769663" y="2739271"/>
            <a:ext cx="706706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DC597A-90B9-8ACE-D932-1E2C6F30A043}"/>
              </a:ext>
            </a:extLst>
          </p:cNvPr>
          <p:cNvSpPr>
            <a:spLocks noGrp="1"/>
          </p:cNvSpPr>
          <p:nvPr>
            <p:ph type="title"/>
          </p:nvPr>
        </p:nvSpPr>
        <p:spPr/>
        <p:txBody>
          <a:bodyPr/>
          <a:lstStyle/>
          <a:p>
            <a:r>
              <a:rPr lang="en-US"/>
              <a:t>Expanding Non-Core Student Coverage to 100% with Adobe Express Offer</a:t>
            </a:r>
          </a:p>
        </p:txBody>
      </p:sp>
      <p:sp>
        <p:nvSpPr>
          <p:cNvPr id="15" name="Rectangle: Top Corners Rounded 35">
            <a:extLst>
              <a:ext uri="{FF2B5EF4-FFF2-40B4-BE49-F238E27FC236}">
                <a16:creationId xmlns:a16="http://schemas.microsoft.com/office/drawing/2014/main" id="{750BBDCB-8DC6-B2BB-22AD-487EA90592C4}"/>
              </a:ext>
            </a:extLst>
          </p:cNvPr>
          <p:cNvSpPr/>
          <p:nvPr/>
        </p:nvSpPr>
        <p:spPr>
          <a:xfrm>
            <a:off x="306310" y="1068839"/>
            <a:ext cx="2990295" cy="5234929"/>
          </a:xfrm>
          <a:prstGeom prst="round2SameRect">
            <a:avLst>
              <a:gd name="adj1" fmla="val 50000"/>
              <a:gd name="adj2"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96" tIns="45696" rIns="45696" bIns="45696" rtlCol="0" anchor="ctr"/>
          <a:lstStyle/>
          <a:p>
            <a:pPr>
              <a:spcBef>
                <a:spcPts val="1200"/>
              </a:spcBef>
            </a:pPr>
            <a:endParaRPr lang="en-US" sz="1400">
              <a:solidFill>
                <a:schemeClr val="tx1"/>
              </a:solidFill>
            </a:endParaRPr>
          </a:p>
        </p:txBody>
      </p:sp>
      <p:sp>
        <p:nvSpPr>
          <p:cNvPr id="16" name="TextBox 15">
            <a:extLst>
              <a:ext uri="{FF2B5EF4-FFF2-40B4-BE49-F238E27FC236}">
                <a16:creationId xmlns:a16="http://schemas.microsoft.com/office/drawing/2014/main" id="{CC7A90D0-65F0-18E8-C0AE-5AEB7A9BA5A8}"/>
              </a:ext>
            </a:extLst>
          </p:cNvPr>
          <p:cNvSpPr txBox="1"/>
          <p:nvPr/>
        </p:nvSpPr>
        <p:spPr>
          <a:xfrm>
            <a:off x="652561" y="3841108"/>
            <a:ext cx="2986968" cy="338466"/>
          </a:xfrm>
          <a:prstGeom prst="rect">
            <a:avLst/>
          </a:prstGeom>
          <a:noFill/>
        </p:spPr>
        <p:txBody>
          <a:bodyPr wrap="square" rtlCol="0">
            <a:spAutoFit/>
          </a:bodyPr>
          <a:lstStyle/>
          <a:p>
            <a:pPr>
              <a:spcBef>
                <a:spcPts val="600"/>
              </a:spcBef>
              <a:spcAft>
                <a:spcPts val="600"/>
              </a:spcAft>
            </a:pPr>
            <a:r>
              <a:rPr lang="en-US" sz="1600" b="1">
                <a:latin typeface="Adobe Clean" panose="020B0503020404020204" pitchFamily="34" charset="0"/>
              </a:rPr>
              <a:t>FTE Coverage University</a:t>
            </a:r>
          </a:p>
        </p:txBody>
      </p:sp>
      <p:sp>
        <p:nvSpPr>
          <p:cNvPr id="18" name="Oval 17">
            <a:extLst>
              <a:ext uri="{FF2B5EF4-FFF2-40B4-BE49-F238E27FC236}">
                <a16:creationId xmlns:a16="http://schemas.microsoft.com/office/drawing/2014/main" id="{F0A0D416-DECA-97F6-669D-FCB7C43915DE}"/>
              </a:ext>
            </a:extLst>
          </p:cNvPr>
          <p:cNvSpPr/>
          <p:nvPr/>
        </p:nvSpPr>
        <p:spPr>
          <a:xfrm>
            <a:off x="791157" y="1847151"/>
            <a:ext cx="1802659" cy="1773161"/>
          </a:xfrm>
          <a:prstGeom prst="ellipse">
            <a:avLst/>
          </a:prstGeom>
          <a:noFill/>
          <a:ln w="190500">
            <a:solidFill>
              <a:schemeClr val="tx1">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pic>
        <p:nvPicPr>
          <p:cNvPr id="1026" name="Picture 2" descr="239,361 College Campus Stock Photos, Pictures &amp; Royalty-Free Images - iStock">
            <a:extLst>
              <a:ext uri="{FF2B5EF4-FFF2-40B4-BE49-F238E27FC236}">
                <a16:creationId xmlns:a16="http://schemas.microsoft.com/office/drawing/2014/main" id="{AD75CCFA-EB0E-CEC3-9289-504A8187F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046" y="1861588"/>
            <a:ext cx="1810192" cy="1772296"/>
          </a:xfrm>
          <a:prstGeom prst="ellipse">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C869C912-A1E3-3E69-4B46-232921878980}"/>
              </a:ext>
            </a:extLst>
          </p:cNvPr>
          <p:cNvSpPr/>
          <p:nvPr/>
        </p:nvSpPr>
        <p:spPr>
          <a:xfrm>
            <a:off x="3843554" y="1740392"/>
            <a:ext cx="1997761" cy="1997761"/>
          </a:xfrm>
          <a:prstGeom prst="ellipse">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96" tIns="45696" rIns="45696" bIns="45696" rtlCol="0" anchor="ctr"/>
          <a:lstStyle/>
          <a:p>
            <a:pPr>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307C1F2A-64ED-AC2C-7F52-F7CE40109A05}"/>
              </a:ext>
            </a:extLst>
          </p:cNvPr>
          <p:cNvSpPr/>
          <p:nvPr/>
        </p:nvSpPr>
        <p:spPr>
          <a:xfrm>
            <a:off x="920659" y="1017572"/>
            <a:ext cx="2344982" cy="1107867"/>
          </a:xfrm>
          <a:prstGeom prst="rect">
            <a:avLst/>
          </a:prstGeom>
        </p:spPr>
        <p:txBody>
          <a:bodyPr wrap="square">
            <a:spAutoFit/>
          </a:bodyPr>
          <a:lstStyle/>
          <a:p>
            <a:pPr defTabSz="1217433">
              <a:defRPr/>
            </a:pPr>
            <a:r>
              <a:rPr lang="en-US" sz="1600">
                <a:latin typeface="Adobe Clean"/>
                <a:cs typeface="Arial"/>
                <a:sym typeface="Arial"/>
              </a:rPr>
              <a:t>Institutions share several critical goals</a:t>
            </a:r>
          </a:p>
          <a:p>
            <a:pPr defTabSz="1217433">
              <a:defRPr/>
            </a:pPr>
            <a:endParaRPr lang="en-US" sz="1600">
              <a:latin typeface="Adobe Clean"/>
              <a:cs typeface="Arial"/>
              <a:sym typeface="Arial"/>
            </a:endParaRPr>
          </a:p>
          <a:p>
            <a:pPr defTabSz="1217433">
              <a:defRPr/>
            </a:pPr>
            <a:endParaRPr lang="en-US" sz="1799">
              <a:latin typeface="Adobe Clean SemiLight"/>
            </a:endParaRPr>
          </a:p>
        </p:txBody>
      </p:sp>
      <p:sp>
        <p:nvSpPr>
          <p:cNvPr id="35" name="TextBox 34">
            <a:extLst>
              <a:ext uri="{FF2B5EF4-FFF2-40B4-BE49-F238E27FC236}">
                <a16:creationId xmlns:a16="http://schemas.microsoft.com/office/drawing/2014/main" id="{3218EE6A-FC2E-86BF-530B-88D75A9A93E2}"/>
              </a:ext>
            </a:extLst>
          </p:cNvPr>
          <p:cNvSpPr txBox="1"/>
          <p:nvPr/>
        </p:nvSpPr>
        <p:spPr>
          <a:xfrm>
            <a:off x="3855938" y="3853314"/>
            <a:ext cx="2019212" cy="523220"/>
          </a:xfrm>
          <a:prstGeom prst="rect">
            <a:avLst/>
          </a:prstGeom>
          <a:noFill/>
        </p:spPr>
        <p:txBody>
          <a:bodyPr wrap="square">
            <a:spAutoFit/>
          </a:bodyPr>
          <a:lstStyle/>
          <a:p>
            <a:endParaRPr lang="en-US" sz="1400">
              <a:solidFill>
                <a:srgbClr val="000000"/>
              </a:solidFill>
            </a:endParaRPr>
          </a:p>
          <a:p>
            <a:endParaRPr lang="en-US" sz="1400" b="1">
              <a:solidFill>
                <a:srgbClr val="000000"/>
              </a:solidFill>
            </a:endParaRPr>
          </a:p>
        </p:txBody>
      </p:sp>
      <p:sp>
        <p:nvSpPr>
          <p:cNvPr id="36" name="Oval 35">
            <a:extLst>
              <a:ext uri="{FF2B5EF4-FFF2-40B4-BE49-F238E27FC236}">
                <a16:creationId xmlns:a16="http://schemas.microsoft.com/office/drawing/2014/main" id="{09AF75F9-31C7-8943-20EE-068287097328}"/>
              </a:ext>
            </a:extLst>
          </p:cNvPr>
          <p:cNvSpPr/>
          <p:nvPr/>
        </p:nvSpPr>
        <p:spPr>
          <a:xfrm>
            <a:off x="6892845" y="1740392"/>
            <a:ext cx="1997761" cy="1997761"/>
          </a:xfrm>
          <a:prstGeom prst="ellipse">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96" tIns="45696" rIns="45696" bIns="45696" rtlCol="0" anchor="ctr"/>
          <a:lstStyle/>
          <a:p>
            <a:pPr>
              <a:spcBef>
                <a:spcPts val="1200"/>
              </a:spcBef>
            </a:pPr>
            <a:endParaRPr lang="en-US" sz="1400">
              <a:solidFill>
                <a:schemeClr val="tx1"/>
              </a:solidFill>
            </a:endParaRPr>
          </a:p>
        </p:txBody>
      </p:sp>
      <p:sp>
        <p:nvSpPr>
          <p:cNvPr id="40" name="Oval 39">
            <a:extLst>
              <a:ext uri="{FF2B5EF4-FFF2-40B4-BE49-F238E27FC236}">
                <a16:creationId xmlns:a16="http://schemas.microsoft.com/office/drawing/2014/main" id="{DFB2E31B-A140-F315-FF3C-618B98D92DEE}"/>
              </a:ext>
            </a:extLst>
          </p:cNvPr>
          <p:cNvSpPr/>
          <p:nvPr/>
        </p:nvSpPr>
        <p:spPr>
          <a:xfrm>
            <a:off x="9848669" y="1740392"/>
            <a:ext cx="1997761" cy="1997761"/>
          </a:xfrm>
          <a:prstGeom prst="ellipse">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96" tIns="45696" rIns="45696" bIns="45696" rtlCol="0" anchor="ctr"/>
          <a:lstStyle/>
          <a:p>
            <a:pPr>
              <a:spcBef>
                <a:spcPts val="1200"/>
              </a:spcBef>
            </a:pPr>
            <a:endParaRPr lang="en-US" sz="1400">
              <a:solidFill>
                <a:schemeClr val="tx1"/>
              </a:solidFill>
            </a:endParaRPr>
          </a:p>
        </p:txBody>
      </p:sp>
      <p:sp>
        <p:nvSpPr>
          <p:cNvPr id="41" name="Rectangle 40">
            <a:extLst>
              <a:ext uri="{FF2B5EF4-FFF2-40B4-BE49-F238E27FC236}">
                <a16:creationId xmlns:a16="http://schemas.microsoft.com/office/drawing/2014/main" id="{4F9CAD16-1E25-B458-C126-E2218D5EB321}"/>
              </a:ext>
            </a:extLst>
          </p:cNvPr>
          <p:cNvSpPr/>
          <p:nvPr/>
        </p:nvSpPr>
        <p:spPr>
          <a:xfrm>
            <a:off x="7011661" y="2359866"/>
            <a:ext cx="1694053" cy="338554"/>
          </a:xfrm>
          <a:prstGeom prst="rect">
            <a:avLst/>
          </a:prstGeom>
        </p:spPr>
        <p:txBody>
          <a:bodyPr wrap="square">
            <a:spAutoFit/>
          </a:bodyPr>
          <a:lstStyle/>
          <a:p>
            <a:pPr algn="ctr" defTabSz="913784">
              <a:defRPr/>
            </a:pPr>
            <a:endParaRPr lang="en-US" sz="1600">
              <a:latin typeface="Adobe Clean Light" panose="020B0303020404020204" pitchFamily="34" charset="0"/>
              <a:cs typeface="Arial"/>
              <a:sym typeface="Arial"/>
            </a:endParaRPr>
          </a:p>
        </p:txBody>
      </p:sp>
      <p:sp>
        <p:nvSpPr>
          <p:cNvPr id="44" name="TextBox 43">
            <a:extLst>
              <a:ext uri="{FF2B5EF4-FFF2-40B4-BE49-F238E27FC236}">
                <a16:creationId xmlns:a16="http://schemas.microsoft.com/office/drawing/2014/main" id="{472539CF-31A2-638A-D056-2E89ED2FF586}"/>
              </a:ext>
            </a:extLst>
          </p:cNvPr>
          <p:cNvSpPr txBox="1"/>
          <p:nvPr/>
        </p:nvSpPr>
        <p:spPr>
          <a:xfrm>
            <a:off x="6861535" y="3891529"/>
            <a:ext cx="2373994" cy="1815882"/>
          </a:xfrm>
          <a:prstGeom prst="rect">
            <a:avLst/>
          </a:prstGeom>
          <a:noFill/>
        </p:spPr>
        <p:txBody>
          <a:bodyPr wrap="square">
            <a:spAutoFit/>
          </a:bodyPr>
          <a:lstStyle/>
          <a:p>
            <a:r>
              <a:rPr lang="en-US" sz="1400">
                <a:solidFill>
                  <a:srgbClr val="000000"/>
                </a:solidFill>
              </a:rPr>
              <a:t>Give every student the foundational digital literacy and creativity skills with template-drive, easy-to-use Adobe Express.</a:t>
            </a:r>
          </a:p>
          <a:p>
            <a:pPr defTabSz="1087965">
              <a:defRPr/>
            </a:pPr>
            <a:endParaRPr lang="en-US" sz="1400">
              <a:solidFill>
                <a:srgbClr val="000000"/>
              </a:solidFill>
            </a:endParaRPr>
          </a:p>
          <a:p>
            <a:pPr defTabSz="1087965">
              <a:defRPr/>
            </a:pPr>
            <a:endParaRPr lang="en-US" sz="1400">
              <a:solidFill>
                <a:srgbClr val="000000"/>
              </a:solidFill>
            </a:endParaRPr>
          </a:p>
          <a:p>
            <a:pPr defTabSz="1087965">
              <a:defRPr/>
            </a:pPr>
            <a:endParaRPr lang="en-US" sz="1400">
              <a:solidFill>
                <a:srgbClr val="000000"/>
              </a:solidFill>
            </a:endParaRPr>
          </a:p>
        </p:txBody>
      </p:sp>
      <p:sp>
        <p:nvSpPr>
          <p:cNvPr id="45" name="Rectangle 44">
            <a:extLst>
              <a:ext uri="{FF2B5EF4-FFF2-40B4-BE49-F238E27FC236}">
                <a16:creationId xmlns:a16="http://schemas.microsoft.com/office/drawing/2014/main" id="{947898D0-7534-7364-3AEC-EB582DB9CC0F}"/>
              </a:ext>
            </a:extLst>
          </p:cNvPr>
          <p:cNvSpPr/>
          <p:nvPr/>
        </p:nvSpPr>
        <p:spPr>
          <a:xfrm>
            <a:off x="7169418" y="1056535"/>
            <a:ext cx="4025633" cy="584775"/>
          </a:xfrm>
          <a:prstGeom prst="rect">
            <a:avLst/>
          </a:prstGeom>
        </p:spPr>
        <p:txBody>
          <a:bodyPr wrap="square">
            <a:spAutoFit/>
          </a:bodyPr>
          <a:lstStyle/>
          <a:p>
            <a:pPr defTabSz="1217433">
              <a:defRPr/>
            </a:pPr>
            <a:r>
              <a:rPr lang="en-US" sz="1600">
                <a:latin typeface="Adobe Clean"/>
                <a:cs typeface="Arial"/>
                <a:sym typeface="Arial"/>
              </a:rPr>
              <a:t>Adobe can partner with every institution in their success</a:t>
            </a:r>
            <a:endParaRPr lang="en-US" sz="1799"/>
          </a:p>
        </p:txBody>
      </p:sp>
      <p:sp>
        <p:nvSpPr>
          <p:cNvPr id="47" name="TextBox 46">
            <a:extLst>
              <a:ext uri="{FF2B5EF4-FFF2-40B4-BE49-F238E27FC236}">
                <a16:creationId xmlns:a16="http://schemas.microsoft.com/office/drawing/2014/main" id="{A53BFF9E-DD3E-3F08-1461-34D1BEE1FA8D}"/>
              </a:ext>
            </a:extLst>
          </p:cNvPr>
          <p:cNvSpPr txBox="1"/>
          <p:nvPr/>
        </p:nvSpPr>
        <p:spPr>
          <a:xfrm>
            <a:off x="3682446" y="3877376"/>
            <a:ext cx="2558460" cy="2462091"/>
          </a:xfrm>
          <a:prstGeom prst="rect">
            <a:avLst/>
          </a:prstGeom>
          <a:noFill/>
        </p:spPr>
        <p:txBody>
          <a:bodyPr rot="0" spcFirstLastPara="0" vertOverflow="overflow" horzOverflow="overflow" vert="horz" wrap="square" lIns="91320" tIns="45660" rIns="91320" bIns="45660" numCol="1" spcCol="0" rtlCol="0" fromWordArt="0" anchor="t" anchorCtr="0" forceAA="0" compatLnSpc="1">
            <a:prstTxWarp prst="textNoShape">
              <a:avLst/>
            </a:prstTxWarp>
            <a:spAutoFit/>
          </a:bodyPr>
          <a:lstStyle/>
          <a:p>
            <a:r>
              <a:rPr lang="en-US" sz="1400">
                <a:solidFill>
                  <a:srgbClr val="000000"/>
                </a:solidFill>
              </a:rPr>
              <a:t>Adobe improves a school’s ability to drive success for their students, consistently driving greater classroom and career outcomes for every student. </a:t>
            </a:r>
          </a:p>
          <a:p>
            <a:endParaRPr lang="en-US" sz="1400">
              <a:solidFill>
                <a:srgbClr val="000000"/>
              </a:solidFill>
            </a:endParaRPr>
          </a:p>
          <a:p>
            <a:r>
              <a:rPr lang="en-US" sz="1400">
                <a:solidFill>
                  <a:srgbClr val="000000"/>
                </a:solidFill>
              </a:rPr>
              <a:t>Adobe helps schools differentiate from competition, with industry-standard tools for creative content and document productivity.</a:t>
            </a:r>
          </a:p>
          <a:p>
            <a:endParaRPr lang="en-US" sz="1400">
              <a:solidFill>
                <a:srgbClr val="000000"/>
              </a:solidFill>
            </a:endParaRPr>
          </a:p>
        </p:txBody>
      </p:sp>
      <p:sp>
        <p:nvSpPr>
          <p:cNvPr id="49" name="TextBox 48">
            <a:extLst>
              <a:ext uri="{FF2B5EF4-FFF2-40B4-BE49-F238E27FC236}">
                <a16:creationId xmlns:a16="http://schemas.microsoft.com/office/drawing/2014/main" id="{044AA3F4-1C97-4514-718F-C7AF8EA4A92D}"/>
              </a:ext>
            </a:extLst>
          </p:cNvPr>
          <p:cNvSpPr txBox="1"/>
          <p:nvPr/>
        </p:nvSpPr>
        <p:spPr>
          <a:xfrm>
            <a:off x="472734" y="4405603"/>
            <a:ext cx="2657446" cy="1815882"/>
          </a:xfrm>
          <a:prstGeom prst="rect">
            <a:avLst/>
          </a:prstGeom>
          <a:noFill/>
        </p:spPr>
        <p:txBody>
          <a:bodyPr wrap="square">
            <a:spAutoFit/>
          </a:bodyPr>
          <a:lstStyle/>
          <a:p>
            <a:pPr algn="ctr"/>
            <a:r>
              <a:rPr lang="en-US" sz="1400" b="1">
                <a:solidFill>
                  <a:srgbClr val="3F3F3F"/>
                </a:solidFill>
              </a:rPr>
              <a:t>Current scenario:</a:t>
            </a:r>
          </a:p>
          <a:p>
            <a:pPr algn="ctr"/>
            <a:endParaRPr lang="en-US" sz="1400">
              <a:solidFill>
                <a:srgbClr val="3F3F3F"/>
              </a:solidFill>
            </a:endParaRPr>
          </a:p>
          <a:p>
            <a:pPr marL="285750" indent="-285750">
              <a:buFont typeface="Arial" panose="020B0604020202020204" pitchFamily="34" charset="0"/>
              <a:buChar char="•"/>
            </a:pPr>
            <a:r>
              <a:rPr lang="en-US" sz="1400">
                <a:solidFill>
                  <a:srgbClr val="3F3F3F"/>
                </a:solidFill>
              </a:rPr>
              <a:t>Large university</a:t>
            </a:r>
          </a:p>
          <a:p>
            <a:pPr marL="285750" indent="-285750">
              <a:buFont typeface="Arial" panose="020B0604020202020204" pitchFamily="34" charset="0"/>
              <a:buChar char="•"/>
            </a:pPr>
            <a:r>
              <a:rPr lang="en-US" sz="1400">
                <a:solidFill>
                  <a:srgbClr val="3F3F3F"/>
                </a:solidFill>
              </a:rPr>
              <a:t>100% FTE coverage</a:t>
            </a:r>
          </a:p>
          <a:p>
            <a:pPr marL="285750" indent="-285750">
              <a:buFont typeface="Arial" panose="020B0604020202020204" pitchFamily="34" charset="0"/>
              <a:buChar char="•"/>
            </a:pPr>
            <a:r>
              <a:rPr lang="en-US" sz="1400">
                <a:solidFill>
                  <a:srgbClr val="3F3F3F"/>
                </a:solidFill>
              </a:rPr>
              <a:t>Declining enrollments</a:t>
            </a:r>
          </a:p>
          <a:p>
            <a:pPr marL="285750" indent="-285750">
              <a:buFont typeface="Arial" panose="020B0604020202020204" pitchFamily="34" charset="0"/>
              <a:buChar char="•"/>
            </a:pPr>
            <a:r>
              <a:rPr lang="en-US" sz="1400">
                <a:solidFill>
                  <a:srgbClr val="3F3F3F"/>
                </a:solidFill>
              </a:rPr>
              <a:t>Leadership has not seen Creative Cloud as essential for all students</a:t>
            </a:r>
          </a:p>
        </p:txBody>
      </p:sp>
      <p:pic>
        <p:nvPicPr>
          <p:cNvPr id="21" name="Picture 20">
            <a:extLst>
              <a:ext uri="{FF2B5EF4-FFF2-40B4-BE49-F238E27FC236}">
                <a16:creationId xmlns:a16="http://schemas.microsoft.com/office/drawing/2014/main" id="{6C568263-CF64-F0BC-1A2E-F397E4F0B298}"/>
              </a:ext>
            </a:extLst>
          </p:cNvPr>
          <p:cNvPicPr>
            <a:picLocks noChangeAspect="1"/>
          </p:cNvPicPr>
          <p:nvPr/>
        </p:nvPicPr>
        <p:blipFill rotWithShape="1">
          <a:blip r:embed="rId3"/>
          <a:srcRect l="32655" t="8978" r="34146" b="-1851"/>
          <a:stretch/>
        </p:blipFill>
        <p:spPr>
          <a:xfrm>
            <a:off x="6809558" y="1121791"/>
            <a:ext cx="341886" cy="334334"/>
          </a:xfrm>
          <a:prstGeom prst="rect">
            <a:avLst/>
          </a:prstGeom>
        </p:spPr>
      </p:pic>
      <p:pic>
        <p:nvPicPr>
          <p:cNvPr id="22" name="Picture 21">
            <a:extLst>
              <a:ext uri="{FF2B5EF4-FFF2-40B4-BE49-F238E27FC236}">
                <a16:creationId xmlns:a16="http://schemas.microsoft.com/office/drawing/2014/main" id="{2382D9A1-23C1-F78F-3F1B-3446AB602567}"/>
              </a:ext>
            </a:extLst>
          </p:cNvPr>
          <p:cNvPicPr>
            <a:picLocks noChangeAspect="1"/>
          </p:cNvPicPr>
          <p:nvPr/>
        </p:nvPicPr>
        <p:blipFill rotWithShape="1">
          <a:blip r:embed="rId3"/>
          <a:srcRect l="65971" t="121" r="1" b="20080"/>
          <a:stretch/>
        </p:blipFill>
        <p:spPr>
          <a:xfrm>
            <a:off x="3705704" y="1110239"/>
            <a:ext cx="342243" cy="334334"/>
          </a:xfrm>
          <a:prstGeom prst="rect">
            <a:avLst/>
          </a:prstGeom>
        </p:spPr>
      </p:pic>
      <p:pic>
        <p:nvPicPr>
          <p:cNvPr id="24" name="Picture 23">
            <a:extLst>
              <a:ext uri="{FF2B5EF4-FFF2-40B4-BE49-F238E27FC236}">
                <a16:creationId xmlns:a16="http://schemas.microsoft.com/office/drawing/2014/main" id="{FEB3A433-088E-C1FD-2966-E25A8946402F}"/>
              </a:ext>
            </a:extLst>
          </p:cNvPr>
          <p:cNvPicPr>
            <a:picLocks noChangeAspect="1"/>
          </p:cNvPicPr>
          <p:nvPr/>
        </p:nvPicPr>
        <p:blipFill rotWithShape="1">
          <a:blip r:embed="rId4"/>
          <a:srcRect l="17925"/>
          <a:stretch/>
        </p:blipFill>
        <p:spPr>
          <a:xfrm>
            <a:off x="569755" y="1078734"/>
            <a:ext cx="357075" cy="335676"/>
          </a:xfrm>
          <a:prstGeom prst="rect">
            <a:avLst/>
          </a:prstGeom>
        </p:spPr>
      </p:pic>
      <p:sp>
        <p:nvSpPr>
          <p:cNvPr id="26" name="TextBox 29">
            <a:extLst>
              <a:ext uri="{FF2B5EF4-FFF2-40B4-BE49-F238E27FC236}">
                <a16:creationId xmlns:a16="http://schemas.microsoft.com/office/drawing/2014/main" id="{977BF8FE-A3A6-3FC8-4A6D-3DD66D88FA48}"/>
              </a:ext>
            </a:extLst>
          </p:cNvPr>
          <p:cNvSpPr txBox="1"/>
          <p:nvPr/>
        </p:nvSpPr>
        <p:spPr>
          <a:xfrm>
            <a:off x="618350" y="1070449"/>
            <a:ext cx="345612" cy="338530"/>
          </a:xfrm>
          <a:prstGeom prst="rect">
            <a:avLst/>
          </a:prstGeom>
          <a:noFill/>
        </p:spPr>
        <p:txBody>
          <a:bodyPr wrap="square" lIns="91416" tIns="45708" rIns="91416" bIns="45708" rtlCol="0" anchor="t">
            <a:spAutoFit/>
          </a:bodyPr>
          <a:lstStyle/>
          <a:p>
            <a:pPr defTabSz="913784">
              <a:defRPr/>
            </a:pPr>
            <a:r>
              <a:rPr lang="en-US" sz="1600" b="1">
                <a:solidFill>
                  <a:srgbClr val="FFFFFF"/>
                </a:solidFill>
                <a:latin typeface="Adobe Clean"/>
                <a:cs typeface="Arial"/>
                <a:sym typeface="Arial"/>
              </a:rPr>
              <a:t>1 </a:t>
            </a:r>
            <a:endParaRPr lang="en-US" sz="1600" b="1">
              <a:solidFill>
                <a:srgbClr val="FFFFFF"/>
              </a:solidFill>
              <a:latin typeface="Adobe Clean"/>
              <a:cs typeface="Arial"/>
            </a:endParaRPr>
          </a:p>
        </p:txBody>
      </p:sp>
      <p:sp>
        <p:nvSpPr>
          <p:cNvPr id="27" name="TextBox 29">
            <a:extLst>
              <a:ext uri="{FF2B5EF4-FFF2-40B4-BE49-F238E27FC236}">
                <a16:creationId xmlns:a16="http://schemas.microsoft.com/office/drawing/2014/main" id="{CEFD51A7-0C4D-CF7D-706F-82F998DEC93E}"/>
              </a:ext>
            </a:extLst>
          </p:cNvPr>
          <p:cNvSpPr txBox="1"/>
          <p:nvPr/>
        </p:nvSpPr>
        <p:spPr>
          <a:xfrm>
            <a:off x="3736820" y="1097990"/>
            <a:ext cx="341886" cy="584751"/>
          </a:xfrm>
          <a:prstGeom prst="rect">
            <a:avLst/>
          </a:prstGeom>
          <a:noFill/>
        </p:spPr>
        <p:txBody>
          <a:bodyPr wrap="square" lIns="91416" tIns="45708" rIns="91416" bIns="45708" rtlCol="0" anchor="t">
            <a:spAutoFit/>
          </a:bodyPr>
          <a:lstStyle/>
          <a:p>
            <a:pPr defTabSz="913784">
              <a:defRPr/>
            </a:pPr>
            <a:r>
              <a:rPr lang="en-US" sz="1600" b="1">
                <a:solidFill>
                  <a:srgbClr val="FFFFFF"/>
                </a:solidFill>
                <a:latin typeface="Adobe Clean"/>
                <a:cs typeface="Arial"/>
                <a:sym typeface="Arial"/>
              </a:rPr>
              <a:t>2  </a:t>
            </a:r>
            <a:endParaRPr lang="en-US" sz="1600">
              <a:solidFill>
                <a:srgbClr val="FFFFFF"/>
              </a:solidFill>
              <a:latin typeface="Adobe Clean Light" panose="020B0303020404020204" pitchFamily="34" charset="0"/>
              <a:cs typeface="Arial"/>
              <a:sym typeface="Arial"/>
            </a:endParaRPr>
          </a:p>
        </p:txBody>
      </p:sp>
      <p:sp>
        <p:nvSpPr>
          <p:cNvPr id="28" name="TextBox 29">
            <a:extLst>
              <a:ext uri="{FF2B5EF4-FFF2-40B4-BE49-F238E27FC236}">
                <a16:creationId xmlns:a16="http://schemas.microsoft.com/office/drawing/2014/main" id="{9983E0E5-C5CE-8577-EDEF-E07F80AD5780}"/>
              </a:ext>
            </a:extLst>
          </p:cNvPr>
          <p:cNvSpPr txBox="1"/>
          <p:nvPr/>
        </p:nvSpPr>
        <p:spPr>
          <a:xfrm>
            <a:off x="6835490" y="1112652"/>
            <a:ext cx="383491" cy="338554"/>
          </a:xfrm>
          <a:prstGeom prst="rect">
            <a:avLst/>
          </a:prstGeom>
          <a:noFill/>
        </p:spPr>
        <p:txBody>
          <a:bodyPr wrap="square" rtlCol="0">
            <a:spAutoFit/>
          </a:bodyPr>
          <a:lstStyle/>
          <a:p>
            <a:pPr defTabSz="913784">
              <a:defRPr/>
            </a:pPr>
            <a:r>
              <a:rPr lang="en-US" sz="1600" b="1">
                <a:solidFill>
                  <a:srgbClr val="FFFFFF"/>
                </a:solidFill>
                <a:latin typeface="Adobe Clean"/>
                <a:cs typeface="Arial"/>
                <a:sym typeface="Arial"/>
              </a:rPr>
              <a:t>3</a:t>
            </a:r>
            <a:endParaRPr lang="en-US" sz="1600">
              <a:solidFill>
                <a:srgbClr val="FFFFFF"/>
              </a:solidFill>
              <a:latin typeface="Adobe Clean Light" panose="020B0303020404020204" pitchFamily="34" charset="0"/>
              <a:cs typeface="Arial"/>
              <a:sym typeface="Arial"/>
            </a:endParaRPr>
          </a:p>
        </p:txBody>
      </p:sp>
      <p:sp>
        <p:nvSpPr>
          <p:cNvPr id="33" name="Rectangle 32">
            <a:extLst>
              <a:ext uri="{FF2B5EF4-FFF2-40B4-BE49-F238E27FC236}">
                <a16:creationId xmlns:a16="http://schemas.microsoft.com/office/drawing/2014/main" id="{BC2520A1-C721-4C55-2D84-82F7915CC6BA}"/>
              </a:ext>
            </a:extLst>
          </p:cNvPr>
          <p:cNvSpPr/>
          <p:nvPr/>
        </p:nvSpPr>
        <p:spPr>
          <a:xfrm>
            <a:off x="3751296" y="1159843"/>
            <a:ext cx="237932" cy="2379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spcBef>
                <a:spcPts val="1200"/>
              </a:spcBef>
            </a:pPr>
            <a:endParaRPr lang="en-US" sz="1400">
              <a:solidFill>
                <a:srgbClr val="000000"/>
              </a:solidFill>
              <a:latin typeface="Adobe Clean SemiLight"/>
            </a:endParaRPr>
          </a:p>
        </p:txBody>
      </p:sp>
      <p:sp>
        <p:nvSpPr>
          <p:cNvPr id="34" name="Rectangle 33">
            <a:extLst>
              <a:ext uri="{FF2B5EF4-FFF2-40B4-BE49-F238E27FC236}">
                <a16:creationId xmlns:a16="http://schemas.microsoft.com/office/drawing/2014/main" id="{98F7DE74-D783-23A7-D3F5-7A3FFA954A23}"/>
              </a:ext>
            </a:extLst>
          </p:cNvPr>
          <p:cNvSpPr/>
          <p:nvPr/>
        </p:nvSpPr>
        <p:spPr>
          <a:xfrm>
            <a:off x="6861535" y="1176851"/>
            <a:ext cx="237932" cy="2379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spcBef>
                <a:spcPts val="1200"/>
              </a:spcBef>
            </a:pPr>
            <a:endParaRPr lang="en-US" sz="1400">
              <a:solidFill>
                <a:srgbClr val="000000"/>
              </a:solidFill>
              <a:latin typeface="Adobe Clean SemiLight"/>
            </a:endParaRPr>
          </a:p>
        </p:txBody>
      </p:sp>
      <p:sp>
        <p:nvSpPr>
          <p:cNvPr id="39" name="Rectangle 38">
            <a:extLst>
              <a:ext uri="{FF2B5EF4-FFF2-40B4-BE49-F238E27FC236}">
                <a16:creationId xmlns:a16="http://schemas.microsoft.com/office/drawing/2014/main" id="{FB481AB3-EB18-6728-F131-AFA5CD3042E1}"/>
              </a:ext>
            </a:extLst>
          </p:cNvPr>
          <p:cNvSpPr/>
          <p:nvPr/>
        </p:nvSpPr>
        <p:spPr>
          <a:xfrm>
            <a:off x="630103" y="1124039"/>
            <a:ext cx="237932" cy="2379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08" tIns="45708" rIns="45708" bIns="45708" rtlCol="0" anchor="ctr"/>
          <a:lstStyle/>
          <a:p>
            <a:pPr>
              <a:spcBef>
                <a:spcPts val="1200"/>
              </a:spcBef>
            </a:pPr>
            <a:endParaRPr lang="en-US" sz="1400">
              <a:solidFill>
                <a:srgbClr val="000000"/>
              </a:solidFill>
              <a:latin typeface="Adobe Clean SemiLight"/>
            </a:endParaRPr>
          </a:p>
        </p:txBody>
      </p:sp>
      <p:sp>
        <p:nvSpPr>
          <p:cNvPr id="5" name="TextBox 4">
            <a:extLst>
              <a:ext uri="{FF2B5EF4-FFF2-40B4-BE49-F238E27FC236}">
                <a16:creationId xmlns:a16="http://schemas.microsoft.com/office/drawing/2014/main" id="{EFCAB702-E711-2EC7-2F04-9413E542BF5E}"/>
              </a:ext>
            </a:extLst>
          </p:cNvPr>
          <p:cNvSpPr txBox="1"/>
          <p:nvPr/>
        </p:nvSpPr>
        <p:spPr>
          <a:xfrm>
            <a:off x="4065751" y="1012925"/>
            <a:ext cx="2513787" cy="584775"/>
          </a:xfrm>
          <a:prstGeom prst="rect">
            <a:avLst/>
          </a:prstGeom>
          <a:noFill/>
        </p:spPr>
        <p:txBody>
          <a:bodyPr wrap="square">
            <a:spAutoFit/>
          </a:bodyPr>
          <a:lstStyle/>
          <a:p>
            <a:pPr defTabSz="1217433">
              <a:defRPr/>
            </a:pPr>
            <a:r>
              <a:rPr lang="en-US" sz="1600">
                <a:latin typeface="Adobe Clean"/>
                <a:cs typeface="Arial"/>
                <a:sym typeface="Arial"/>
              </a:rPr>
              <a:t>Adobe is the key to achieving these goals</a:t>
            </a:r>
          </a:p>
        </p:txBody>
      </p:sp>
      <p:sp>
        <p:nvSpPr>
          <p:cNvPr id="6" name="Rectangle 5">
            <a:extLst>
              <a:ext uri="{FF2B5EF4-FFF2-40B4-BE49-F238E27FC236}">
                <a16:creationId xmlns:a16="http://schemas.microsoft.com/office/drawing/2014/main" id="{C19AF007-93C7-846C-AB2E-B45F1C775592}"/>
              </a:ext>
            </a:extLst>
          </p:cNvPr>
          <p:cNvSpPr/>
          <p:nvPr/>
        </p:nvSpPr>
        <p:spPr>
          <a:xfrm>
            <a:off x="3989229" y="2135062"/>
            <a:ext cx="1694053" cy="1077218"/>
          </a:xfrm>
          <a:prstGeom prst="rect">
            <a:avLst/>
          </a:prstGeom>
        </p:spPr>
        <p:txBody>
          <a:bodyPr wrap="square">
            <a:spAutoFit/>
          </a:bodyPr>
          <a:lstStyle/>
          <a:p>
            <a:pPr algn="ctr" defTabSz="1217433">
              <a:defRPr/>
            </a:pPr>
            <a:r>
              <a:rPr lang="en-US" sz="1600" b="1">
                <a:solidFill>
                  <a:srgbClr val="000000"/>
                </a:solidFill>
                <a:latin typeface="Adobe Clean"/>
              </a:rPr>
              <a:t>Adobe drives </a:t>
            </a:r>
            <a:r>
              <a:rPr lang="en-US" sz="1600" b="1">
                <a:solidFill>
                  <a:srgbClr val="00B050"/>
                </a:solidFill>
                <a:latin typeface="Adobe Clean"/>
              </a:rPr>
              <a:t>student success </a:t>
            </a:r>
            <a:r>
              <a:rPr lang="en-US" sz="1600" b="1">
                <a:solidFill>
                  <a:srgbClr val="000000"/>
                </a:solidFill>
                <a:latin typeface="Adobe Clean"/>
              </a:rPr>
              <a:t>and </a:t>
            </a:r>
            <a:r>
              <a:rPr lang="en-US" sz="1600" b="1">
                <a:solidFill>
                  <a:srgbClr val="00B050"/>
                </a:solidFill>
                <a:latin typeface="Adobe Clean"/>
              </a:rPr>
              <a:t>differentiates</a:t>
            </a:r>
            <a:r>
              <a:rPr lang="en-US" sz="1600" b="1">
                <a:solidFill>
                  <a:srgbClr val="000000"/>
                </a:solidFill>
                <a:latin typeface="Adobe Clean"/>
              </a:rPr>
              <a:t> the institution</a:t>
            </a:r>
            <a:endParaRPr lang="en-US" sz="1799" b="1">
              <a:solidFill>
                <a:schemeClr val="accent1"/>
              </a:solidFill>
            </a:endParaRPr>
          </a:p>
        </p:txBody>
      </p:sp>
      <p:sp>
        <p:nvSpPr>
          <p:cNvPr id="8" name="Rectangle 7">
            <a:extLst>
              <a:ext uri="{FF2B5EF4-FFF2-40B4-BE49-F238E27FC236}">
                <a16:creationId xmlns:a16="http://schemas.microsoft.com/office/drawing/2014/main" id="{BAFBB26D-8A64-D9EF-6459-5D936C9BA5AF}"/>
              </a:ext>
            </a:extLst>
          </p:cNvPr>
          <p:cNvSpPr/>
          <p:nvPr/>
        </p:nvSpPr>
        <p:spPr>
          <a:xfrm>
            <a:off x="6999722" y="2036701"/>
            <a:ext cx="1694053" cy="1323439"/>
          </a:xfrm>
          <a:prstGeom prst="rect">
            <a:avLst/>
          </a:prstGeom>
        </p:spPr>
        <p:txBody>
          <a:bodyPr wrap="square">
            <a:spAutoFit/>
          </a:bodyPr>
          <a:lstStyle/>
          <a:p>
            <a:pPr algn="ctr" defTabSz="1217433">
              <a:defRPr/>
            </a:pPr>
            <a:r>
              <a:rPr lang="en-US" sz="1600" b="1">
                <a:solidFill>
                  <a:srgbClr val="000000"/>
                </a:solidFill>
                <a:latin typeface="Adobe Clean"/>
              </a:rPr>
              <a:t>Drive student success with </a:t>
            </a:r>
            <a:r>
              <a:rPr lang="en-US" sz="1600" b="1">
                <a:latin typeface="Adobe Clean"/>
              </a:rPr>
              <a:t>100% Student Coverage </a:t>
            </a:r>
            <a:r>
              <a:rPr lang="en-US" sz="1600" b="1">
                <a:solidFill>
                  <a:srgbClr val="000000"/>
                </a:solidFill>
                <a:latin typeface="Adobe Clean"/>
              </a:rPr>
              <a:t>of </a:t>
            </a:r>
            <a:r>
              <a:rPr lang="en-US" sz="1600" b="1">
                <a:solidFill>
                  <a:srgbClr val="00B050"/>
                </a:solidFill>
                <a:latin typeface="Adobe Clean"/>
              </a:rPr>
              <a:t>Adobe Express</a:t>
            </a:r>
            <a:endParaRPr lang="en-US" sz="1799" b="1">
              <a:solidFill>
                <a:srgbClr val="00B050"/>
              </a:solidFill>
            </a:endParaRPr>
          </a:p>
        </p:txBody>
      </p:sp>
      <p:sp>
        <p:nvSpPr>
          <p:cNvPr id="9" name="Rectangle 8">
            <a:extLst>
              <a:ext uri="{FF2B5EF4-FFF2-40B4-BE49-F238E27FC236}">
                <a16:creationId xmlns:a16="http://schemas.microsoft.com/office/drawing/2014/main" id="{07FB2A38-47F0-BEEB-1325-965EED06F2E5}"/>
              </a:ext>
            </a:extLst>
          </p:cNvPr>
          <p:cNvSpPr/>
          <p:nvPr/>
        </p:nvSpPr>
        <p:spPr>
          <a:xfrm>
            <a:off x="9982405" y="2072010"/>
            <a:ext cx="1694053" cy="1569660"/>
          </a:xfrm>
          <a:prstGeom prst="rect">
            <a:avLst/>
          </a:prstGeom>
        </p:spPr>
        <p:txBody>
          <a:bodyPr wrap="square">
            <a:spAutoFit/>
          </a:bodyPr>
          <a:lstStyle/>
          <a:p>
            <a:pPr algn="ctr" defTabSz="1217433">
              <a:defRPr/>
            </a:pPr>
            <a:r>
              <a:rPr lang="en-US" sz="1600" b="1">
                <a:solidFill>
                  <a:srgbClr val="000000"/>
                </a:solidFill>
                <a:latin typeface="Adobe Clean"/>
              </a:rPr>
              <a:t>Continue support for your faculty and staff with </a:t>
            </a:r>
            <a:r>
              <a:rPr lang="en-US" sz="1600" b="1">
                <a:latin typeface="Adobe Clean"/>
              </a:rPr>
              <a:t>industry standard tools in </a:t>
            </a:r>
            <a:r>
              <a:rPr lang="en-US" sz="1600" b="1">
                <a:solidFill>
                  <a:schemeClr val="accent1"/>
                </a:solidFill>
                <a:latin typeface="Adobe Clean"/>
              </a:rPr>
              <a:t>Creative Cloud</a:t>
            </a:r>
            <a:endParaRPr lang="en-US" sz="1799" b="1">
              <a:solidFill>
                <a:schemeClr val="accent1"/>
              </a:solidFill>
            </a:endParaRPr>
          </a:p>
        </p:txBody>
      </p:sp>
      <p:sp>
        <p:nvSpPr>
          <p:cNvPr id="10" name="TextBox 9">
            <a:extLst>
              <a:ext uri="{FF2B5EF4-FFF2-40B4-BE49-F238E27FC236}">
                <a16:creationId xmlns:a16="http://schemas.microsoft.com/office/drawing/2014/main" id="{A7D6590B-40F5-3B9F-F1A2-8252DA4DEE30}"/>
              </a:ext>
            </a:extLst>
          </p:cNvPr>
          <p:cNvSpPr txBox="1"/>
          <p:nvPr/>
        </p:nvSpPr>
        <p:spPr>
          <a:xfrm>
            <a:off x="9816419" y="3877375"/>
            <a:ext cx="2373994" cy="2677656"/>
          </a:xfrm>
          <a:prstGeom prst="rect">
            <a:avLst/>
          </a:prstGeom>
          <a:noFill/>
        </p:spPr>
        <p:txBody>
          <a:bodyPr wrap="square">
            <a:spAutoFit/>
          </a:bodyPr>
          <a:lstStyle/>
          <a:p>
            <a:pPr defTabSz="1087965">
              <a:defRPr/>
            </a:pPr>
            <a:r>
              <a:rPr lang="en-US" sz="1400">
                <a:solidFill>
                  <a:srgbClr val="000000"/>
                </a:solidFill>
              </a:rPr>
              <a:t>Enable the highest quality of work in your faculty research, university marketing, and institution document collaboration.</a:t>
            </a:r>
          </a:p>
          <a:p>
            <a:pPr defTabSz="1087965">
              <a:defRPr/>
            </a:pPr>
            <a:endParaRPr lang="en-US" sz="1400">
              <a:solidFill>
                <a:srgbClr val="000000"/>
              </a:solidFill>
            </a:endParaRPr>
          </a:p>
          <a:p>
            <a:pPr defTabSz="1087965">
              <a:defRPr/>
            </a:pPr>
            <a:r>
              <a:rPr lang="en-US" sz="1400">
                <a:solidFill>
                  <a:srgbClr val="000000"/>
                </a:solidFill>
              </a:rPr>
              <a:t>*SDL coverage model not impacted at this time – FTE still covered with SDL</a:t>
            </a:r>
          </a:p>
          <a:p>
            <a:pPr defTabSz="1087965">
              <a:defRPr/>
            </a:pPr>
            <a:endParaRPr lang="en-US" sz="1400">
              <a:solidFill>
                <a:srgbClr val="000000"/>
              </a:solidFill>
            </a:endParaRPr>
          </a:p>
          <a:p>
            <a:pPr defTabSz="1087965">
              <a:defRPr/>
            </a:pPr>
            <a:endParaRPr lang="en-US" sz="1400">
              <a:solidFill>
                <a:srgbClr val="000000"/>
              </a:solidFill>
            </a:endParaRPr>
          </a:p>
          <a:p>
            <a:pPr defTabSz="1087965">
              <a:defRPr/>
            </a:pPr>
            <a:endParaRPr lang="en-US" sz="1400">
              <a:solidFill>
                <a:srgbClr val="000000"/>
              </a:solidFill>
            </a:endParaRPr>
          </a:p>
        </p:txBody>
      </p:sp>
    </p:spTree>
    <p:extLst>
      <p:ext uri="{BB962C8B-B14F-4D97-AF65-F5344CB8AC3E}">
        <p14:creationId xmlns:p14="http://schemas.microsoft.com/office/powerpoint/2010/main" val="2056643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2BE37C-873B-668F-2025-06AC998D2ABF}"/>
              </a:ext>
            </a:extLst>
          </p:cNvPr>
          <p:cNvSpPr>
            <a:spLocks noGrp="1"/>
          </p:cNvSpPr>
          <p:nvPr>
            <p:ph type="ctrTitle"/>
          </p:nvPr>
        </p:nvSpPr>
        <p:spPr>
          <a:xfrm>
            <a:off x="2204278" y="2798064"/>
            <a:ext cx="6164470" cy="1216152"/>
          </a:xfrm>
        </p:spPr>
        <p:txBody>
          <a:bodyPr/>
          <a:lstStyle/>
          <a:p>
            <a:r>
              <a:rPr lang="en-US"/>
              <a:t>Why Adobe for HED “Pitch Deck”</a:t>
            </a:r>
          </a:p>
        </p:txBody>
      </p:sp>
      <p:sp>
        <p:nvSpPr>
          <p:cNvPr id="5" name="Subtitle 4">
            <a:extLst>
              <a:ext uri="{FF2B5EF4-FFF2-40B4-BE49-F238E27FC236}">
                <a16:creationId xmlns:a16="http://schemas.microsoft.com/office/drawing/2014/main" id="{7715E9B4-C094-89EA-75B6-821F777831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7618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57178B55-3A5C-4078-C4A9-A3041162B118}"/>
              </a:ext>
            </a:extLst>
          </p:cNvPr>
          <p:cNvGrpSpPr/>
          <p:nvPr/>
        </p:nvGrpSpPr>
        <p:grpSpPr>
          <a:xfrm>
            <a:off x="0" y="747251"/>
            <a:ext cx="12199051" cy="5525729"/>
            <a:chOff x="0" y="1330599"/>
            <a:chExt cx="12199051" cy="4839382"/>
          </a:xfrm>
        </p:grpSpPr>
        <p:grpSp>
          <p:nvGrpSpPr>
            <p:cNvPr id="65" name="Group 64">
              <a:extLst>
                <a:ext uri="{FF2B5EF4-FFF2-40B4-BE49-F238E27FC236}">
                  <a16:creationId xmlns:a16="http://schemas.microsoft.com/office/drawing/2014/main" id="{EC8839C5-6EA3-37F9-4F8C-830FFB73E442}"/>
                </a:ext>
              </a:extLst>
            </p:cNvPr>
            <p:cNvGrpSpPr/>
            <p:nvPr/>
          </p:nvGrpSpPr>
          <p:grpSpPr>
            <a:xfrm>
              <a:off x="7051" y="1330599"/>
              <a:ext cx="12192000" cy="4839382"/>
              <a:chOff x="6095" y="1224066"/>
              <a:chExt cx="12192000" cy="3457596"/>
            </a:xfrm>
          </p:grpSpPr>
          <p:pic>
            <p:nvPicPr>
              <p:cNvPr id="30" name="object 3">
                <a:extLst>
                  <a:ext uri="{FF2B5EF4-FFF2-40B4-BE49-F238E27FC236}">
                    <a16:creationId xmlns:a16="http://schemas.microsoft.com/office/drawing/2014/main" id="{2DBD6115-C19B-6C2A-7A3C-4855B38B3AD3}"/>
                  </a:ext>
                </a:extLst>
              </p:cNvPr>
              <p:cNvPicPr/>
              <p:nvPr/>
            </p:nvPicPr>
            <p:blipFill>
              <a:blip r:embed="rId3" cstate="print"/>
              <a:stretch>
                <a:fillRect/>
              </a:stretch>
            </p:blipFill>
            <p:spPr>
              <a:xfrm>
                <a:off x="6095" y="1239500"/>
                <a:ext cx="12192000" cy="3434810"/>
              </a:xfrm>
              <a:prstGeom prst="rect">
                <a:avLst/>
              </a:prstGeom>
            </p:spPr>
          </p:pic>
          <p:pic>
            <p:nvPicPr>
              <p:cNvPr id="31" name="object 4">
                <a:extLst>
                  <a:ext uri="{FF2B5EF4-FFF2-40B4-BE49-F238E27FC236}">
                    <a16:creationId xmlns:a16="http://schemas.microsoft.com/office/drawing/2014/main" id="{AB385BBF-9A4D-C6A4-92FC-086E60D74F0A}"/>
                  </a:ext>
                </a:extLst>
              </p:cNvPr>
              <p:cNvPicPr/>
              <p:nvPr/>
            </p:nvPicPr>
            <p:blipFill>
              <a:blip r:embed="rId4" cstate="print"/>
              <a:stretch>
                <a:fillRect/>
              </a:stretch>
            </p:blipFill>
            <p:spPr>
              <a:xfrm>
                <a:off x="3282760" y="1237632"/>
                <a:ext cx="1142997" cy="1182618"/>
              </a:xfrm>
              <a:prstGeom prst="rect">
                <a:avLst/>
              </a:prstGeom>
            </p:spPr>
          </p:pic>
          <p:pic>
            <p:nvPicPr>
              <p:cNvPr id="32" name="object 5">
                <a:extLst>
                  <a:ext uri="{FF2B5EF4-FFF2-40B4-BE49-F238E27FC236}">
                    <a16:creationId xmlns:a16="http://schemas.microsoft.com/office/drawing/2014/main" id="{B1519CEF-184C-F78B-5D27-544FE9E688DA}"/>
                  </a:ext>
                </a:extLst>
              </p:cNvPr>
              <p:cNvPicPr/>
              <p:nvPr/>
            </p:nvPicPr>
            <p:blipFill>
              <a:blip r:embed="rId5" cstate="print"/>
              <a:stretch>
                <a:fillRect/>
              </a:stretch>
            </p:blipFill>
            <p:spPr>
              <a:xfrm>
                <a:off x="8895116" y="3520961"/>
                <a:ext cx="1142998" cy="1149570"/>
              </a:xfrm>
              <a:prstGeom prst="rect">
                <a:avLst/>
              </a:prstGeom>
            </p:spPr>
          </p:pic>
          <p:pic>
            <p:nvPicPr>
              <p:cNvPr id="33" name="object 6">
                <a:extLst>
                  <a:ext uri="{FF2B5EF4-FFF2-40B4-BE49-F238E27FC236}">
                    <a16:creationId xmlns:a16="http://schemas.microsoft.com/office/drawing/2014/main" id="{994468E3-7861-BDA5-8B8A-FC20862E6835}"/>
                  </a:ext>
                </a:extLst>
              </p:cNvPr>
              <p:cNvPicPr/>
              <p:nvPr/>
            </p:nvPicPr>
            <p:blipFill>
              <a:blip r:embed="rId6" cstate="print"/>
              <a:stretch>
                <a:fillRect/>
              </a:stretch>
            </p:blipFill>
            <p:spPr>
              <a:xfrm>
                <a:off x="2083906" y="1238212"/>
                <a:ext cx="1142997" cy="1142994"/>
              </a:xfrm>
              <a:prstGeom prst="rect">
                <a:avLst/>
              </a:prstGeom>
            </p:spPr>
          </p:pic>
          <p:pic>
            <p:nvPicPr>
              <p:cNvPr id="34" name="object 7">
                <a:extLst>
                  <a:ext uri="{FF2B5EF4-FFF2-40B4-BE49-F238E27FC236}">
                    <a16:creationId xmlns:a16="http://schemas.microsoft.com/office/drawing/2014/main" id="{73D8B099-6FEE-A3A9-5BEF-86F85249DD92}"/>
                  </a:ext>
                </a:extLst>
              </p:cNvPr>
              <p:cNvPicPr/>
              <p:nvPr/>
            </p:nvPicPr>
            <p:blipFill>
              <a:blip r:embed="rId7" cstate="print"/>
              <a:stretch>
                <a:fillRect/>
              </a:stretch>
            </p:blipFill>
            <p:spPr>
              <a:xfrm>
                <a:off x="3218511" y="2367826"/>
                <a:ext cx="1142997" cy="1142994"/>
              </a:xfrm>
              <a:prstGeom prst="rect">
                <a:avLst/>
              </a:prstGeom>
            </p:spPr>
          </p:pic>
          <p:pic>
            <p:nvPicPr>
              <p:cNvPr id="35" name="object 8">
                <a:extLst>
                  <a:ext uri="{FF2B5EF4-FFF2-40B4-BE49-F238E27FC236}">
                    <a16:creationId xmlns:a16="http://schemas.microsoft.com/office/drawing/2014/main" id="{7F2DD2D0-055C-05D7-BFF0-517C2D440623}"/>
                  </a:ext>
                </a:extLst>
              </p:cNvPr>
              <p:cNvPicPr/>
              <p:nvPr/>
            </p:nvPicPr>
            <p:blipFill>
              <a:blip r:embed="rId8" cstate="print"/>
              <a:stretch>
                <a:fillRect/>
              </a:stretch>
            </p:blipFill>
            <p:spPr>
              <a:xfrm>
                <a:off x="10054246" y="1232148"/>
                <a:ext cx="1143000" cy="1188102"/>
              </a:xfrm>
              <a:prstGeom prst="rect">
                <a:avLst/>
              </a:prstGeom>
            </p:spPr>
          </p:pic>
          <p:pic>
            <p:nvPicPr>
              <p:cNvPr id="36" name="object 9">
                <a:extLst>
                  <a:ext uri="{FF2B5EF4-FFF2-40B4-BE49-F238E27FC236}">
                    <a16:creationId xmlns:a16="http://schemas.microsoft.com/office/drawing/2014/main" id="{AE9250F6-D539-0237-49C0-895ADD82144C}"/>
                  </a:ext>
                </a:extLst>
              </p:cNvPr>
              <p:cNvPicPr/>
              <p:nvPr/>
            </p:nvPicPr>
            <p:blipFill>
              <a:blip r:embed="rId9" cstate="print"/>
              <a:stretch>
                <a:fillRect/>
              </a:stretch>
            </p:blipFill>
            <p:spPr>
              <a:xfrm>
                <a:off x="6095" y="2386279"/>
                <a:ext cx="935863" cy="1142994"/>
              </a:xfrm>
              <a:prstGeom prst="rect">
                <a:avLst/>
              </a:prstGeom>
            </p:spPr>
          </p:pic>
          <p:pic>
            <p:nvPicPr>
              <p:cNvPr id="37" name="object 10">
                <a:extLst>
                  <a:ext uri="{FF2B5EF4-FFF2-40B4-BE49-F238E27FC236}">
                    <a16:creationId xmlns:a16="http://schemas.microsoft.com/office/drawing/2014/main" id="{F189ACF1-72D3-8A50-8EDB-426F909B1CF2}"/>
                  </a:ext>
                </a:extLst>
              </p:cNvPr>
              <p:cNvPicPr/>
              <p:nvPr/>
            </p:nvPicPr>
            <p:blipFill>
              <a:blip r:embed="rId10" cstate="print"/>
              <a:stretch>
                <a:fillRect/>
              </a:stretch>
            </p:blipFill>
            <p:spPr>
              <a:xfrm>
                <a:off x="5494895" y="1232148"/>
                <a:ext cx="2284425" cy="1149060"/>
              </a:xfrm>
              <a:prstGeom prst="rect">
                <a:avLst/>
              </a:prstGeom>
            </p:spPr>
          </p:pic>
          <p:pic>
            <p:nvPicPr>
              <p:cNvPr id="38" name="object 11">
                <a:extLst>
                  <a:ext uri="{FF2B5EF4-FFF2-40B4-BE49-F238E27FC236}">
                    <a16:creationId xmlns:a16="http://schemas.microsoft.com/office/drawing/2014/main" id="{7E2F5066-2F95-1C2E-A949-090346F2D4C8}"/>
                  </a:ext>
                </a:extLst>
              </p:cNvPr>
              <p:cNvPicPr/>
              <p:nvPr/>
            </p:nvPicPr>
            <p:blipFill>
              <a:blip r:embed="rId11" cstate="print"/>
              <a:stretch>
                <a:fillRect/>
              </a:stretch>
            </p:blipFill>
            <p:spPr>
              <a:xfrm>
                <a:off x="7768058" y="3532848"/>
                <a:ext cx="1142997" cy="1142997"/>
              </a:xfrm>
              <a:prstGeom prst="rect">
                <a:avLst/>
              </a:prstGeom>
            </p:spPr>
          </p:pic>
          <p:pic>
            <p:nvPicPr>
              <p:cNvPr id="39" name="object 12">
                <a:extLst>
                  <a:ext uri="{FF2B5EF4-FFF2-40B4-BE49-F238E27FC236}">
                    <a16:creationId xmlns:a16="http://schemas.microsoft.com/office/drawing/2014/main" id="{21BA929F-C13B-9D1F-B84F-6933F747E31D}"/>
                  </a:ext>
                </a:extLst>
              </p:cNvPr>
              <p:cNvPicPr/>
              <p:nvPr/>
            </p:nvPicPr>
            <p:blipFill>
              <a:blip r:embed="rId12" cstate="print"/>
              <a:stretch>
                <a:fillRect/>
              </a:stretch>
            </p:blipFill>
            <p:spPr>
              <a:xfrm>
                <a:off x="3226412" y="3509658"/>
                <a:ext cx="2278096" cy="1172004"/>
              </a:xfrm>
              <a:prstGeom prst="rect">
                <a:avLst/>
              </a:prstGeom>
            </p:spPr>
          </p:pic>
          <p:pic>
            <p:nvPicPr>
              <p:cNvPr id="40" name="object 13">
                <a:extLst>
                  <a:ext uri="{FF2B5EF4-FFF2-40B4-BE49-F238E27FC236}">
                    <a16:creationId xmlns:a16="http://schemas.microsoft.com/office/drawing/2014/main" id="{27A4772A-6BBB-B993-343F-6C31712BD2EA}"/>
                  </a:ext>
                </a:extLst>
              </p:cNvPr>
              <p:cNvPicPr/>
              <p:nvPr/>
            </p:nvPicPr>
            <p:blipFill>
              <a:blip r:embed="rId13" cstate="print"/>
              <a:stretch>
                <a:fillRect/>
              </a:stretch>
            </p:blipFill>
            <p:spPr>
              <a:xfrm>
                <a:off x="5502947" y="2380882"/>
                <a:ext cx="1142994" cy="1142993"/>
              </a:xfrm>
              <a:prstGeom prst="rect">
                <a:avLst/>
              </a:prstGeom>
            </p:spPr>
          </p:pic>
          <p:pic>
            <p:nvPicPr>
              <p:cNvPr id="41" name="object 14">
                <a:extLst>
                  <a:ext uri="{FF2B5EF4-FFF2-40B4-BE49-F238E27FC236}">
                    <a16:creationId xmlns:a16="http://schemas.microsoft.com/office/drawing/2014/main" id="{74875913-72A7-9E2F-2360-1A3A8B889F23}"/>
                  </a:ext>
                </a:extLst>
              </p:cNvPr>
              <p:cNvPicPr/>
              <p:nvPr/>
            </p:nvPicPr>
            <p:blipFill>
              <a:blip r:embed="rId14" cstate="print"/>
              <a:stretch>
                <a:fillRect/>
              </a:stretch>
            </p:blipFill>
            <p:spPr>
              <a:xfrm>
                <a:off x="8915351" y="2384539"/>
                <a:ext cx="1142996" cy="1142993"/>
              </a:xfrm>
              <a:prstGeom prst="rect">
                <a:avLst/>
              </a:prstGeom>
            </p:spPr>
          </p:pic>
          <p:pic>
            <p:nvPicPr>
              <p:cNvPr id="42" name="object 15">
                <a:extLst>
                  <a:ext uri="{FF2B5EF4-FFF2-40B4-BE49-F238E27FC236}">
                    <a16:creationId xmlns:a16="http://schemas.microsoft.com/office/drawing/2014/main" id="{298FB490-149D-D450-A30A-61E03FE6BEEF}"/>
                  </a:ext>
                </a:extLst>
              </p:cNvPr>
              <p:cNvPicPr/>
              <p:nvPr/>
            </p:nvPicPr>
            <p:blipFill>
              <a:blip r:embed="rId15" cstate="print"/>
              <a:stretch>
                <a:fillRect/>
              </a:stretch>
            </p:blipFill>
            <p:spPr>
              <a:xfrm>
                <a:off x="5502947" y="3523882"/>
                <a:ext cx="2285347" cy="1157780"/>
              </a:xfrm>
              <a:prstGeom prst="rect">
                <a:avLst/>
              </a:prstGeom>
            </p:spPr>
          </p:pic>
          <p:pic>
            <p:nvPicPr>
              <p:cNvPr id="43" name="object 16">
                <a:extLst>
                  <a:ext uri="{FF2B5EF4-FFF2-40B4-BE49-F238E27FC236}">
                    <a16:creationId xmlns:a16="http://schemas.microsoft.com/office/drawing/2014/main" id="{CBB03367-D42C-3DC1-BE71-EDE9E18D642B}"/>
                  </a:ext>
                </a:extLst>
              </p:cNvPr>
              <p:cNvPicPr/>
              <p:nvPr/>
            </p:nvPicPr>
            <p:blipFill>
              <a:blip r:embed="rId16" cstate="print"/>
              <a:stretch>
                <a:fillRect/>
              </a:stretch>
            </p:blipFill>
            <p:spPr>
              <a:xfrm>
                <a:off x="929784" y="1238212"/>
                <a:ext cx="1142994" cy="1142996"/>
              </a:xfrm>
              <a:prstGeom prst="rect">
                <a:avLst/>
              </a:prstGeom>
            </p:spPr>
          </p:pic>
          <p:pic>
            <p:nvPicPr>
              <p:cNvPr id="44" name="object 17">
                <a:extLst>
                  <a:ext uri="{FF2B5EF4-FFF2-40B4-BE49-F238E27FC236}">
                    <a16:creationId xmlns:a16="http://schemas.microsoft.com/office/drawing/2014/main" id="{1B75AF09-3CDE-8014-B01D-8EF5AD84A55A}"/>
                  </a:ext>
                </a:extLst>
              </p:cNvPr>
              <p:cNvPicPr/>
              <p:nvPr/>
            </p:nvPicPr>
            <p:blipFill>
              <a:blip r:embed="rId17" cstate="print"/>
              <a:stretch>
                <a:fillRect/>
              </a:stretch>
            </p:blipFill>
            <p:spPr>
              <a:xfrm>
                <a:off x="7777758" y="1235111"/>
                <a:ext cx="1142996" cy="1142994"/>
              </a:xfrm>
              <a:prstGeom prst="rect">
                <a:avLst/>
              </a:prstGeom>
            </p:spPr>
          </p:pic>
          <p:pic>
            <p:nvPicPr>
              <p:cNvPr id="45" name="object 18">
                <a:extLst>
                  <a:ext uri="{FF2B5EF4-FFF2-40B4-BE49-F238E27FC236}">
                    <a16:creationId xmlns:a16="http://schemas.microsoft.com/office/drawing/2014/main" id="{CB7B8495-35C4-39A7-20A2-6312E8123240}"/>
                  </a:ext>
                </a:extLst>
              </p:cNvPr>
              <p:cNvPicPr/>
              <p:nvPr/>
            </p:nvPicPr>
            <p:blipFill>
              <a:blip r:embed="rId18" cstate="print"/>
              <a:stretch>
                <a:fillRect/>
              </a:stretch>
            </p:blipFill>
            <p:spPr>
              <a:xfrm>
                <a:off x="879426" y="3729279"/>
                <a:ext cx="1564001" cy="904186"/>
              </a:xfrm>
              <a:prstGeom prst="rect">
                <a:avLst/>
              </a:prstGeom>
            </p:spPr>
          </p:pic>
          <p:pic>
            <p:nvPicPr>
              <p:cNvPr id="46" name="object 19">
                <a:extLst>
                  <a:ext uri="{FF2B5EF4-FFF2-40B4-BE49-F238E27FC236}">
                    <a16:creationId xmlns:a16="http://schemas.microsoft.com/office/drawing/2014/main" id="{AFB79F3E-EE87-079C-3DE9-1BF787CB8444}"/>
                  </a:ext>
                </a:extLst>
              </p:cNvPr>
              <p:cNvPicPr/>
              <p:nvPr/>
            </p:nvPicPr>
            <p:blipFill>
              <a:blip r:embed="rId19" cstate="print"/>
              <a:stretch>
                <a:fillRect/>
              </a:stretch>
            </p:blipFill>
            <p:spPr>
              <a:xfrm>
                <a:off x="948806" y="2387272"/>
                <a:ext cx="1142996" cy="1142997"/>
              </a:xfrm>
              <a:prstGeom prst="rect">
                <a:avLst/>
              </a:prstGeom>
            </p:spPr>
          </p:pic>
          <p:pic>
            <p:nvPicPr>
              <p:cNvPr id="47" name="object 20">
                <a:extLst>
                  <a:ext uri="{FF2B5EF4-FFF2-40B4-BE49-F238E27FC236}">
                    <a16:creationId xmlns:a16="http://schemas.microsoft.com/office/drawing/2014/main" id="{53FF3EA6-E726-5DEB-7D5E-4E8B68D1D063}"/>
                  </a:ext>
                </a:extLst>
              </p:cNvPr>
              <p:cNvPicPr/>
              <p:nvPr/>
            </p:nvPicPr>
            <p:blipFill>
              <a:blip r:embed="rId20" cstate="print"/>
              <a:stretch>
                <a:fillRect/>
              </a:stretch>
            </p:blipFill>
            <p:spPr>
              <a:xfrm>
                <a:off x="10102950" y="2422703"/>
                <a:ext cx="1569605" cy="1155331"/>
              </a:xfrm>
              <a:prstGeom prst="rect">
                <a:avLst/>
              </a:prstGeom>
            </p:spPr>
          </p:pic>
          <p:pic>
            <p:nvPicPr>
              <p:cNvPr id="48" name="object 21">
                <a:extLst>
                  <a:ext uri="{FF2B5EF4-FFF2-40B4-BE49-F238E27FC236}">
                    <a16:creationId xmlns:a16="http://schemas.microsoft.com/office/drawing/2014/main" id="{28D0FC2A-6DE2-23BE-4D0A-D7C690ACEF4A}"/>
                  </a:ext>
                </a:extLst>
              </p:cNvPr>
              <p:cNvPicPr/>
              <p:nvPr/>
            </p:nvPicPr>
            <p:blipFill>
              <a:blip r:embed="rId21" cstate="print"/>
              <a:stretch>
                <a:fillRect/>
              </a:stretch>
            </p:blipFill>
            <p:spPr>
              <a:xfrm>
                <a:off x="4349167" y="1234567"/>
                <a:ext cx="1142997" cy="1142996"/>
              </a:xfrm>
              <a:prstGeom prst="rect">
                <a:avLst/>
              </a:prstGeom>
            </p:spPr>
          </p:pic>
          <p:pic>
            <p:nvPicPr>
              <p:cNvPr id="49" name="object 22">
                <a:extLst>
                  <a:ext uri="{FF2B5EF4-FFF2-40B4-BE49-F238E27FC236}">
                    <a16:creationId xmlns:a16="http://schemas.microsoft.com/office/drawing/2014/main" id="{7600C5C8-90F0-94EA-9592-0E9A1FD8DAE7}"/>
                  </a:ext>
                </a:extLst>
              </p:cNvPr>
              <p:cNvPicPr/>
              <p:nvPr/>
            </p:nvPicPr>
            <p:blipFill>
              <a:blip r:embed="rId22" cstate="print"/>
              <a:stretch>
                <a:fillRect/>
              </a:stretch>
            </p:blipFill>
            <p:spPr>
              <a:xfrm>
                <a:off x="6650239" y="2380882"/>
                <a:ext cx="1142996" cy="1142993"/>
              </a:xfrm>
              <a:prstGeom prst="rect">
                <a:avLst/>
              </a:prstGeom>
            </p:spPr>
          </p:pic>
          <p:pic>
            <p:nvPicPr>
              <p:cNvPr id="50" name="object 23">
                <a:extLst>
                  <a:ext uri="{FF2B5EF4-FFF2-40B4-BE49-F238E27FC236}">
                    <a16:creationId xmlns:a16="http://schemas.microsoft.com/office/drawing/2014/main" id="{9BA60255-DCBF-BDED-5AAD-A07E4D86AD06}"/>
                  </a:ext>
                </a:extLst>
              </p:cNvPr>
              <p:cNvPicPr/>
              <p:nvPr/>
            </p:nvPicPr>
            <p:blipFill>
              <a:blip r:embed="rId23" cstate="print"/>
              <a:stretch>
                <a:fillRect/>
              </a:stretch>
            </p:blipFill>
            <p:spPr>
              <a:xfrm>
                <a:off x="8911233" y="1234542"/>
                <a:ext cx="1142993" cy="1172168"/>
              </a:xfrm>
              <a:prstGeom prst="rect">
                <a:avLst/>
              </a:prstGeom>
            </p:spPr>
          </p:pic>
          <p:pic>
            <p:nvPicPr>
              <p:cNvPr id="51" name="object 24">
                <a:extLst>
                  <a:ext uri="{FF2B5EF4-FFF2-40B4-BE49-F238E27FC236}">
                    <a16:creationId xmlns:a16="http://schemas.microsoft.com/office/drawing/2014/main" id="{B127CD80-A1F0-2ED0-66CE-31EB4E1B9152}"/>
                  </a:ext>
                </a:extLst>
              </p:cNvPr>
              <p:cNvPicPr/>
              <p:nvPr/>
            </p:nvPicPr>
            <p:blipFill>
              <a:blip r:embed="rId24" cstate="print"/>
              <a:stretch>
                <a:fillRect/>
              </a:stretch>
            </p:blipFill>
            <p:spPr>
              <a:xfrm>
                <a:off x="4367770" y="2373442"/>
                <a:ext cx="1142994" cy="1142997"/>
              </a:xfrm>
              <a:prstGeom prst="rect">
                <a:avLst/>
              </a:prstGeom>
            </p:spPr>
          </p:pic>
          <p:pic>
            <p:nvPicPr>
              <p:cNvPr id="52" name="object 25">
                <a:extLst>
                  <a:ext uri="{FF2B5EF4-FFF2-40B4-BE49-F238E27FC236}">
                    <a16:creationId xmlns:a16="http://schemas.microsoft.com/office/drawing/2014/main" id="{6B8073D3-2683-F72D-265D-DF418D9119BF}"/>
                  </a:ext>
                </a:extLst>
              </p:cNvPr>
              <p:cNvPicPr/>
              <p:nvPr/>
            </p:nvPicPr>
            <p:blipFill>
              <a:blip r:embed="rId25" cstate="print"/>
              <a:stretch>
                <a:fillRect/>
              </a:stretch>
            </p:blipFill>
            <p:spPr>
              <a:xfrm>
                <a:off x="7777758" y="2367827"/>
                <a:ext cx="1142996" cy="1172578"/>
              </a:xfrm>
              <a:prstGeom prst="rect">
                <a:avLst/>
              </a:prstGeom>
            </p:spPr>
          </p:pic>
          <p:pic>
            <p:nvPicPr>
              <p:cNvPr id="53" name="object 26">
                <a:extLst>
                  <a:ext uri="{FF2B5EF4-FFF2-40B4-BE49-F238E27FC236}">
                    <a16:creationId xmlns:a16="http://schemas.microsoft.com/office/drawing/2014/main" id="{E40E4939-5CFA-5F5F-2344-71A57D22117A}"/>
                  </a:ext>
                </a:extLst>
              </p:cNvPr>
              <p:cNvPicPr/>
              <p:nvPr/>
            </p:nvPicPr>
            <p:blipFill>
              <a:blip r:embed="rId26" cstate="print"/>
              <a:stretch>
                <a:fillRect/>
              </a:stretch>
            </p:blipFill>
            <p:spPr>
              <a:xfrm>
                <a:off x="2083906" y="2384539"/>
                <a:ext cx="1146947" cy="2291306"/>
              </a:xfrm>
              <a:prstGeom prst="rect">
                <a:avLst/>
              </a:prstGeom>
            </p:spPr>
          </p:pic>
          <p:pic>
            <p:nvPicPr>
              <p:cNvPr id="55" name="object 28">
                <a:extLst>
                  <a:ext uri="{FF2B5EF4-FFF2-40B4-BE49-F238E27FC236}">
                    <a16:creationId xmlns:a16="http://schemas.microsoft.com/office/drawing/2014/main" id="{8826394D-3FA3-E8B1-28F3-944A952F8200}"/>
                  </a:ext>
                </a:extLst>
              </p:cNvPr>
              <p:cNvPicPr/>
              <p:nvPr/>
            </p:nvPicPr>
            <p:blipFill>
              <a:blip r:embed="rId27" cstate="print"/>
              <a:stretch>
                <a:fillRect/>
              </a:stretch>
            </p:blipFill>
            <p:spPr>
              <a:xfrm>
                <a:off x="10035399" y="3509658"/>
                <a:ext cx="1142994" cy="1166187"/>
              </a:xfrm>
              <a:prstGeom prst="rect">
                <a:avLst/>
              </a:prstGeom>
            </p:spPr>
          </p:pic>
          <p:pic>
            <p:nvPicPr>
              <p:cNvPr id="56" name="object 29">
                <a:extLst>
                  <a:ext uri="{FF2B5EF4-FFF2-40B4-BE49-F238E27FC236}">
                    <a16:creationId xmlns:a16="http://schemas.microsoft.com/office/drawing/2014/main" id="{18D7DCCB-6692-C66C-BEDA-B8FDF2EF28CB}"/>
                  </a:ext>
                </a:extLst>
              </p:cNvPr>
              <p:cNvPicPr/>
              <p:nvPr/>
            </p:nvPicPr>
            <p:blipFill>
              <a:blip r:embed="rId28" cstate="print"/>
              <a:stretch>
                <a:fillRect/>
              </a:stretch>
            </p:blipFill>
            <p:spPr>
              <a:xfrm>
                <a:off x="6095" y="3527539"/>
                <a:ext cx="931592" cy="1142993"/>
              </a:xfrm>
              <a:prstGeom prst="rect">
                <a:avLst/>
              </a:prstGeom>
            </p:spPr>
          </p:pic>
          <p:pic>
            <p:nvPicPr>
              <p:cNvPr id="57" name="object 30">
                <a:extLst>
                  <a:ext uri="{FF2B5EF4-FFF2-40B4-BE49-F238E27FC236}">
                    <a16:creationId xmlns:a16="http://schemas.microsoft.com/office/drawing/2014/main" id="{185B1EB0-E4C4-B24B-DA70-56C4B7DC1DDA}"/>
                  </a:ext>
                </a:extLst>
              </p:cNvPr>
              <p:cNvPicPr/>
              <p:nvPr/>
            </p:nvPicPr>
            <p:blipFill>
              <a:blip r:embed="rId29" cstate="print"/>
              <a:stretch>
                <a:fillRect/>
              </a:stretch>
            </p:blipFill>
            <p:spPr>
              <a:xfrm>
                <a:off x="11186109" y="1248081"/>
                <a:ext cx="1011985" cy="2314320"/>
              </a:xfrm>
              <a:prstGeom prst="rect">
                <a:avLst/>
              </a:prstGeom>
            </p:spPr>
          </p:pic>
          <p:pic>
            <p:nvPicPr>
              <p:cNvPr id="58" name="object 31">
                <a:extLst>
                  <a:ext uri="{FF2B5EF4-FFF2-40B4-BE49-F238E27FC236}">
                    <a16:creationId xmlns:a16="http://schemas.microsoft.com/office/drawing/2014/main" id="{91AC8414-98E6-7D8E-D6C5-20F1172E511E}"/>
                  </a:ext>
                </a:extLst>
              </p:cNvPr>
              <p:cNvPicPr/>
              <p:nvPr/>
            </p:nvPicPr>
            <p:blipFill>
              <a:blip r:embed="rId30" cstate="print"/>
              <a:stretch>
                <a:fillRect/>
              </a:stretch>
            </p:blipFill>
            <p:spPr>
              <a:xfrm>
                <a:off x="11177853" y="3516439"/>
                <a:ext cx="1020241" cy="1159406"/>
              </a:xfrm>
              <a:prstGeom prst="rect">
                <a:avLst/>
              </a:prstGeom>
            </p:spPr>
          </p:pic>
          <p:pic>
            <p:nvPicPr>
              <p:cNvPr id="62" name="object 19">
                <a:extLst>
                  <a:ext uri="{FF2B5EF4-FFF2-40B4-BE49-F238E27FC236}">
                    <a16:creationId xmlns:a16="http://schemas.microsoft.com/office/drawing/2014/main" id="{2D5C6C2C-3AA1-65BA-0CF4-D59FCC174A6F}"/>
                  </a:ext>
                </a:extLst>
              </p:cNvPr>
              <p:cNvPicPr/>
              <p:nvPr/>
            </p:nvPicPr>
            <p:blipFill rotWithShape="1">
              <a:blip r:embed="rId31" cstate="print"/>
              <a:srcRect l="11275"/>
              <a:stretch/>
            </p:blipFill>
            <p:spPr>
              <a:xfrm>
                <a:off x="11374" y="1224066"/>
                <a:ext cx="1006125" cy="1182644"/>
              </a:xfrm>
              <a:prstGeom prst="rect">
                <a:avLst/>
              </a:prstGeom>
            </p:spPr>
          </p:pic>
          <p:pic>
            <p:nvPicPr>
              <p:cNvPr id="63" name="object 18">
                <a:extLst>
                  <a:ext uri="{FF2B5EF4-FFF2-40B4-BE49-F238E27FC236}">
                    <a16:creationId xmlns:a16="http://schemas.microsoft.com/office/drawing/2014/main" id="{D463C355-3301-F661-A0AB-C00226D70A86}"/>
                  </a:ext>
                </a:extLst>
              </p:cNvPr>
              <p:cNvPicPr/>
              <p:nvPr/>
            </p:nvPicPr>
            <p:blipFill rotWithShape="1">
              <a:blip r:embed="rId32" cstate="print"/>
              <a:srcRect l="17741"/>
              <a:stretch/>
            </p:blipFill>
            <p:spPr>
              <a:xfrm>
                <a:off x="969261" y="1232148"/>
                <a:ext cx="1355612" cy="1176488"/>
              </a:xfrm>
              <a:prstGeom prst="rect">
                <a:avLst/>
              </a:prstGeom>
            </p:spPr>
          </p:pic>
          <p:pic>
            <p:nvPicPr>
              <p:cNvPr id="64" name="object 15">
                <a:extLst>
                  <a:ext uri="{FF2B5EF4-FFF2-40B4-BE49-F238E27FC236}">
                    <a16:creationId xmlns:a16="http://schemas.microsoft.com/office/drawing/2014/main" id="{60C90837-CF8F-7684-9431-CA64C1F90E08}"/>
                  </a:ext>
                </a:extLst>
              </p:cNvPr>
              <p:cNvPicPr/>
              <p:nvPr/>
            </p:nvPicPr>
            <p:blipFill rotWithShape="1">
              <a:blip r:embed="rId33" cstate="print"/>
              <a:srcRect l="5771" r="4482" b="47375"/>
              <a:stretch/>
            </p:blipFill>
            <p:spPr>
              <a:xfrm>
                <a:off x="2132144" y="1232148"/>
                <a:ext cx="1436679" cy="1159018"/>
              </a:xfrm>
              <a:prstGeom prst="rect">
                <a:avLst/>
              </a:prstGeom>
            </p:spPr>
          </p:pic>
        </p:grpSp>
        <p:pic>
          <p:nvPicPr>
            <p:cNvPr id="66" name="object 32">
              <a:extLst>
                <a:ext uri="{FF2B5EF4-FFF2-40B4-BE49-F238E27FC236}">
                  <a16:creationId xmlns:a16="http://schemas.microsoft.com/office/drawing/2014/main" id="{C5737088-CEE4-05F5-F13B-B2A2B9DFBE1D}"/>
                </a:ext>
              </a:extLst>
            </p:cNvPr>
            <p:cNvPicPr/>
            <p:nvPr/>
          </p:nvPicPr>
          <p:blipFill>
            <a:blip r:embed="rId34" cstate="print"/>
            <a:stretch>
              <a:fillRect/>
            </a:stretch>
          </p:blipFill>
          <p:spPr>
            <a:xfrm>
              <a:off x="0" y="1330599"/>
              <a:ext cx="12199050" cy="4839382"/>
            </a:xfrm>
            <a:prstGeom prst="rect">
              <a:avLst/>
            </a:prstGeom>
          </p:spPr>
        </p:pic>
      </p:grpSp>
      <p:pic>
        <p:nvPicPr>
          <p:cNvPr id="71" name="object 22">
            <a:extLst>
              <a:ext uri="{FF2B5EF4-FFF2-40B4-BE49-F238E27FC236}">
                <a16:creationId xmlns:a16="http://schemas.microsoft.com/office/drawing/2014/main" id="{55E77F7F-0034-CF5A-395E-2383939589AE}"/>
              </a:ext>
            </a:extLst>
          </p:cNvPr>
          <p:cNvPicPr/>
          <p:nvPr/>
        </p:nvPicPr>
        <p:blipFill>
          <a:blip r:embed="rId35" cstate="print"/>
          <a:stretch>
            <a:fillRect/>
          </a:stretch>
        </p:blipFill>
        <p:spPr>
          <a:xfrm>
            <a:off x="0" y="2134581"/>
            <a:ext cx="12199050" cy="2644276"/>
          </a:xfrm>
          <a:prstGeom prst="rect">
            <a:avLst/>
          </a:prstGeom>
        </p:spPr>
      </p:pic>
      <p:sp>
        <p:nvSpPr>
          <p:cNvPr id="68" name="object 46">
            <a:extLst>
              <a:ext uri="{FF2B5EF4-FFF2-40B4-BE49-F238E27FC236}">
                <a16:creationId xmlns:a16="http://schemas.microsoft.com/office/drawing/2014/main" id="{7246C0EB-32DD-0384-907F-4F9516FAB936}"/>
              </a:ext>
            </a:extLst>
          </p:cNvPr>
          <p:cNvSpPr txBox="1"/>
          <p:nvPr/>
        </p:nvSpPr>
        <p:spPr>
          <a:xfrm>
            <a:off x="760699" y="2666990"/>
            <a:ext cx="10650938" cy="1613262"/>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4400" b="0" i="0" u="none" strike="noStrike" kern="1200" cap="none" spc="0" normalizeH="0" baseline="0" noProof="0">
                <a:ln w="0"/>
                <a:solidFill>
                  <a:prstClr val="white"/>
                </a:solidFill>
                <a:effectLst/>
                <a:uLnTx/>
                <a:uFillTx/>
                <a:latin typeface="AdobeClean-ExtraBold"/>
                <a:ea typeface="+mn-ea"/>
                <a:cs typeface="AdobeClean-ExtraBoldIt"/>
              </a:rPr>
              <a:t>There’s never been a more critical time to </a:t>
            </a:r>
            <a:r>
              <a:rPr kumimoji="0" lang="en-US" sz="6000" b="1" i="0" u="none" strike="noStrike" kern="1200" cap="none" spc="0" normalizeH="0" baseline="0" noProof="0">
                <a:ln w="0"/>
                <a:solidFill>
                  <a:prstClr val="white"/>
                </a:solidFill>
                <a:effectLst/>
                <a:uLnTx/>
                <a:uFillTx/>
                <a:latin typeface="AdobeClean-ExtraBold"/>
                <a:ea typeface="+mn-ea"/>
                <a:cs typeface="AdobeClean-ExtraBoldIt"/>
              </a:rPr>
              <a:t>transform education</a:t>
            </a:r>
            <a:endParaRPr kumimoji="0" sz="5400" b="1" i="0" u="none" strike="noStrike" kern="1200" cap="none" spc="0" normalizeH="0" baseline="0" noProof="0">
              <a:ln w="0"/>
              <a:solidFill>
                <a:prstClr val="white"/>
              </a:solidFill>
              <a:effectLst/>
              <a:uLnTx/>
              <a:uFillTx/>
              <a:latin typeface="AdobeClean-ExtraBoldIt"/>
              <a:ea typeface="+mn-ea"/>
              <a:cs typeface="AdobeClean-ExtraBoldIt"/>
            </a:endParaRPr>
          </a:p>
        </p:txBody>
      </p:sp>
    </p:spTree>
    <p:extLst>
      <p:ext uri="{BB962C8B-B14F-4D97-AF65-F5344CB8AC3E}">
        <p14:creationId xmlns:p14="http://schemas.microsoft.com/office/powerpoint/2010/main" val="26634582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1D6DE1-44C2-874F-829B-34A3691F4F37}"/>
              </a:ext>
            </a:extLst>
          </p:cNvPr>
          <p:cNvSpPr/>
          <p:nvPr/>
        </p:nvSpPr>
        <p:spPr>
          <a:xfrm>
            <a:off x="1589" y="1205093"/>
            <a:ext cx="12188825" cy="52482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itle 1">
            <a:extLst>
              <a:ext uri="{FF2B5EF4-FFF2-40B4-BE49-F238E27FC236}">
                <a16:creationId xmlns:a16="http://schemas.microsoft.com/office/drawing/2014/main" id="{BC75CED3-855A-B346-B07F-F71D29E67180}"/>
              </a:ext>
            </a:extLst>
          </p:cNvPr>
          <p:cNvSpPr txBox="1">
            <a:spLocks/>
          </p:cNvSpPr>
          <p:nvPr/>
        </p:nvSpPr>
        <p:spPr>
          <a:xfrm>
            <a:off x="355474" y="202675"/>
            <a:ext cx="10618528" cy="769441"/>
          </a:xfrm>
          <a:prstGeom prst="rect">
            <a:avLst/>
          </a:prstGeom>
        </p:spPr>
        <p:txBody>
          <a:bodyPr lIns="91440" tIns="45720" rIns="91440" bIns="45720" anchor="t">
            <a:noAutofit/>
          </a:bodyPr>
          <a:lstStyle>
            <a:lvl1pPr algn="l" defTabSz="1088291" rtl="0" eaLnBrk="1" latinLnBrk="0" hangingPunct="1">
              <a:spcBef>
                <a:spcPct val="0"/>
              </a:spcBef>
              <a:buNone/>
              <a:defRPr sz="2800" b="0" i="0" u="none" kern="1200">
                <a:solidFill>
                  <a:srgbClr val="EB1000"/>
                </a:solidFill>
                <a:latin typeface="+mj-lt"/>
                <a:ea typeface="+mj-ea"/>
                <a:cs typeface="+mj-cs"/>
              </a:defRPr>
            </a:lvl1pPr>
          </a:lstStyle>
          <a:p>
            <a:pPr marL="0" marR="0" lvl="0" indent="0" algn="l" defTabSz="1088291"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Light" panose="020F0302020204030204"/>
                <a:ea typeface="+mj-ea"/>
                <a:cs typeface="+mj-cs"/>
              </a:rPr>
              <a:t>Let’s Solve Key Challenges of Educational Institutions </a:t>
            </a:r>
          </a:p>
        </p:txBody>
      </p:sp>
      <p:sp>
        <p:nvSpPr>
          <p:cNvPr id="45" name="Rectangle 44">
            <a:extLst>
              <a:ext uri="{FF2B5EF4-FFF2-40B4-BE49-F238E27FC236}">
                <a16:creationId xmlns:a16="http://schemas.microsoft.com/office/drawing/2014/main" id="{FDDF5A77-7631-ED44-A0BE-FCA56993A9FF}"/>
              </a:ext>
            </a:extLst>
          </p:cNvPr>
          <p:cNvSpPr/>
          <p:nvPr/>
        </p:nvSpPr>
        <p:spPr>
          <a:xfrm>
            <a:off x="355475" y="1862749"/>
            <a:ext cx="235267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6AA0"/>
                </a:solidFill>
                <a:effectLst/>
                <a:uLnTx/>
                <a:uFillTx/>
                <a:latin typeface="Adobe Clean SemiCondensed" panose="020B0503020404020204" pitchFamily="34" charset="0"/>
                <a:ea typeface="+mn-ea"/>
                <a:cs typeface="+mn-cs"/>
              </a:rPr>
              <a:t>Improve student grades</a:t>
            </a:r>
          </a:p>
        </p:txBody>
      </p:sp>
      <p:sp>
        <p:nvSpPr>
          <p:cNvPr id="46" name="Rectangle 45">
            <a:extLst>
              <a:ext uri="{FF2B5EF4-FFF2-40B4-BE49-F238E27FC236}">
                <a16:creationId xmlns:a16="http://schemas.microsoft.com/office/drawing/2014/main" id="{A5F5539C-AFCC-1944-80C2-5E6308F7BEEA}"/>
              </a:ext>
            </a:extLst>
          </p:cNvPr>
          <p:cNvSpPr/>
          <p:nvPr/>
        </p:nvSpPr>
        <p:spPr>
          <a:xfrm>
            <a:off x="3218769" y="1862749"/>
            <a:ext cx="235267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6AA0"/>
                </a:solidFill>
                <a:effectLst/>
                <a:uLnTx/>
                <a:uFillTx/>
                <a:latin typeface="Adobe Clean SemiCondensed" panose="020B0503020404020204" pitchFamily="34" charset="0"/>
                <a:ea typeface="+mn-ea"/>
                <a:cs typeface="+mn-cs"/>
              </a:rPr>
              <a:t>Increase student engagement</a:t>
            </a:r>
          </a:p>
        </p:txBody>
      </p:sp>
      <p:sp>
        <p:nvSpPr>
          <p:cNvPr id="47" name="Rectangle 46">
            <a:extLst>
              <a:ext uri="{FF2B5EF4-FFF2-40B4-BE49-F238E27FC236}">
                <a16:creationId xmlns:a16="http://schemas.microsoft.com/office/drawing/2014/main" id="{44D944DB-9685-2A47-A29F-97A41AAAD72B}"/>
              </a:ext>
            </a:extLst>
          </p:cNvPr>
          <p:cNvSpPr/>
          <p:nvPr/>
        </p:nvSpPr>
        <p:spPr>
          <a:xfrm>
            <a:off x="6082065" y="1858807"/>
            <a:ext cx="268630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6AA0"/>
                </a:solidFill>
                <a:effectLst/>
                <a:uLnTx/>
                <a:uFillTx/>
                <a:latin typeface="Adobe Clean SemiCondensed" panose="020B0503020404020204" pitchFamily="34" charset="0"/>
                <a:ea typeface="+mn-ea"/>
                <a:cs typeface="+mn-cs"/>
              </a:rPr>
              <a:t>Ensure students are prepared for careers</a:t>
            </a:r>
          </a:p>
        </p:txBody>
      </p:sp>
      <p:pic>
        <p:nvPicPr>
          <p:cNvPr id="48" name="Picture 47">
            <a:extLst>
              <a:ext uri="{FF2B5EF4-FFF2-40B4-BE49-F238E27FC236}">
                <a16:creationId xmlns:a16="http://schemas.microsoft.com/office/drawing/2014/main" id="{103EFF3E-F67C-8643-9D4B-65641FC731CA}"/>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226934" y="2776066"/>
            <a:ext cx="747068" cy="747068"/>
          </a:xfrm>
          <a:prstGeom prst="rect">
            <a:avLst/>
          </a:prstGeom>
          <a:noFill/>
        </p:spPr>
      </p:pic>
      <p:sp>
        <p:nvSpPr>
          <p:cNvPr id="49" name="Rectangle 48">
            <a:extLst>
              <a:ext uri="{FF2B5EF4-FFF2-40B4-BE49-F238E27FC236}">
                <a16:creationId xmlns:a16="http://schemas.microsoft.com/office/drawing/2014/main" id="{E8D031EC-F3ED-CC44-9405-64590F7A34BD}"/>
              </a:ext>
            </a:extLst>
          </p:cNvPr>
          <p:cNvSpPr/>
          <p:nvPr/>
        </p:nvSpPr>
        <p:spPr>
          <a:xfrm>
            <a:off x="9090501" y="1858807"/>
            <a:ext cx="301993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A6AA0"/>
                </a:solidFill>
                <a:effectLst/>
                <a:uLnTx/>
                <a:uFillTx/>
                <a:latin typeface="Adobe Clean SemiCondensed" panose="020B0503020404020204" pitchFamily="34" charset="0"/>
                <a:ea typeface="+mn-ea"/>
                <a:cs typeface="+mn-cs"/>
              </a:rPr>
              <a:t>Ensure institutions are successful</a:t>
            </a:r>
          </a:p>
        </p:txBody>
      </p:sp>
      <p:pic>
        <p:nvPicPr>
          <p:cNvPr id="50" name="Picture 49">
            <a:extLst>
              <a:ext uri="{FF2B5EF4-FFF2-40B4-BE49-F238E27FC236}">
                <a16:creationId xmlns:a16="http://schemas.microsoft.com/office/drawing/2014/main" id="{BB3EC3A3-71D7-DF4B-ACF8-049D304D3E83}"/>
              </a:ext>
            </a:extLst>
          </p:cNvPr>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019838" y="2832474"/>
            <a:ext cx="836022" cy="836022"/>
          </a:xfrm>
          <a:prstGeom prst="rect">
            <a:avLst/>
          </a:prstGeom>
          <a:noFill/>
        </p:spPr>
      </p:pic>
      <p:pic>
        <p:nvPicPr>
          <p:cNvPr id="52" name="Picture 51">
            <a:extLst>
              <a:ext uri="{FF2B5EF4-FFF2-40B4-BE49-F238E27FC236}">
                <a16:creationId xmlns:a16="http://schemas.microsoft.com/office/drawing/2014/main" id="{2F688526-7F0F-7346-B6A0-C63ADCC5AE3F}"/>
              </a:ext>
            </a:extLst>
          </p:cNvPr>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023980" y="2786309"/>
            <a:ext cx="1015663" cy="1015663"/>
          </a:xfrm>
          <a:prstGeom prst="rect">
            <a:avLst/>
          </a:prstGeom>
          <a:noFill/>
        </p:spPr>
      </p:pic>
      <p:pic>
        <p:nvPicPr>
          <p:cNvPr id="53" name="Picture 52" descr="A close up of ware&#10;&#10;Description automatically generated">
            <a:extLst>
              <a:ext uri="{FF2B5EF4-FFF2-40B4-BE49-F238E27FC236}">
                <a16:creationId xmlns:a16="http://schemas.microsoft.com/office/drawing/2014/main" id="{2BC52EF2-D8C0-CA4C-8AD8-47BB32BBDD00}"/>
              </a:ext>
            </a:extLst>
          </p:cNvPr>
          <p:cNvPicPr>
            <a:picLocks noChangeAspect="1"/>
          </p:cNvPicPr>
          <p:nvPr/>
        </p:nvPicPr>
        <p:blipFill>
          <a:blip r:embed="rId9">
            <a:biLevel thresh="50000"/>
          </a:blip>
          <a:stretch>
            <a:fillRect/>
          </a:stretch>
        </p:blipFill>
        <p:spPr>
          <a:xfrm>
            <a:off x="4083356" y="2851426"/>
            <a:ext cx="755703" cy="755703"/>
          </a:xfrm>
          <a:prstGeom prst="rect">
            <a:avLst/>
          </a:prstGeom>
        </p:spPr>
      </p:pic>
      <p:sp>
        <p:nvSpPr>
          <p:cNvPr id="2" name="Rectangle 1">
            <a:extLst>
              <a:ext uri="{FF2B5EF4-FFF2-40B4-BE49-F238E27FC236}">
                <a16:creationId xmlns:a16="http://schemas.microsoft.com/office/drawing/2014/main" id="{1E6E1CB5-E008-D6AE-05E6-8FF5B91EE02E}"/>
              </a:ext>
            </a:extLst>
          </p:cNvPr>
          <p:cNvSpPr/>
          <p:nvPr/>
        </p:nvSpPr>
        <p:spPr>
          <a:xfrm flipV="1">
            <a:off x="3177" y="4444089"/>
            <a:ext cx="12185651" cy="14736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2DFF1AA-9F05-A7C0-BF02-1326CBF348DF}"/>
              </a:ext>
            </a:extLst>
          </p:cNvPr>
          <p:cNvSpPr/>
          <p:nvPr/>
        </p:nvSpPr>
        <p:spPr>
          <a:xfrm>
            <a:off x="0" y="4888820"/>
            <a:ext cx="2972436" cy="535392"/>
          </a:xfrm>
          <a:prstGeom prst="rect">
            <a:avLst/>
          </a:prstGeom>
        </p:spPr>
        <p:txBody>
          <a:bodyPr wrap="square">
            <a:spAutoFit/>
          </a:bodyPr>
          <a:lstStyle/>
          <a:p>
            <a:pPr marL="0" marR="0" lvl="0" indent="0" algn="ctr" defTabSz="913578"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Modernize the approach to teaching and learning</a:t>
            </a:r>
          </a:p>
        </p:txBody>
      </p:sp>
      <p:sp>
        <p:nvSpPr>
          <p:cNvPr id="5" name="Rectangle 4">
            <a:extLst>
              <a:ext uri="{FF2B5EF4-FFF2-40B4-BE49-F238E27FC236}">
                <a16:creationId xmlns:a16="http://schemas.microsoft.com/office/drawing/2014/main" id="{B4157B28-4A78-7434-65B1-61595A87D144}"/>
              </a:ext>
            </a:extLst>
          </p:cNvPr>
          <p:cNvSpPr/>
          <p:nvPr/>
        </p:nvSpPr>
        <p:spPr>
          <a:xfrm>
            <a:off x="6009988" y="4888820"/>
            <a:ext cx="2972436" cy="535392"/>
          </a:xfrm>
          <a:prstGeom prst="rect">
            <a:avLst/>
          </a:prstGeom>
        </p:spPr>
        <p:txBody>
          <a:bodyPr wrap="square">
            <a:spAutoFit/>
          </a:bodyPr>
          <a:lstStyle/>
          <a:p>
            <a:pPr marL="0" marR="0" lvl="0" indent="0" algn="ctr" defTabSz="913578"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Prepare students with critical workplace skills</a:t>
            </a:r>
          </a:p>
        </p:txBody>
      </p:sp>
      <p:sp>
        <p:nvSpPr>
          <p:cNvPr id="6" name="Rectangle 5">
            <a:extLst>
              <a:ext uri="{FF2B5EF4-FFF2-40B4-BE49-F238E27FC236}">
                <a16:creationId xmlns:a16="http://schemas.microsoft.com/office/drawing/2014/main" id="{565A3648-BE7A-561F-5FBE-5F4A720BFF87}"/>
              </a:ext>
            </a:extLst>
          </p:cNvPr>
          <p:cNvSpPr/>
          <p:nvPr/>
        </p:nvSpPr>
        <p:spPr>
          <a:xfrm>
            <a:off x="9278847" y="4802369"/>
            <a:ext cx="2780461" cy="757130"/>
          </a:xfrm>
          <a:prstGeom prst="rect">
            <a:avLst/>
          </a:prstGeom>
        </p:spPr>
        <p:txBody>
          <a:bodyPr wrap="square">
            <a:spAutoFit/>
          </a:bodyPr>
          <a:lstStyle/>
          <a:p>
            <a:pPr marL="0" marR="0" lvl="0" indent="0" algn="ctr" defTabSz="913578"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Increase the perceived value of the program’s degree while driving operational efficiency</a:t>
            </a:r>
          </a:p>
        </p:txBody>
      </p:sp>
      <p:sp>
        <p:nvSpPr>
          <p:cNvPr id="7" name="Rectangle 6">
            <a:extLst>
              <a:ext uri="{FF2B5EF4-FFF2-40B4-BE49-F238E27FC236}">
                <a16:creationId xmlns:a16="http://schemas.microsoft.com/office/drawing/2014/main" id="{2D48C2F6-8F10-863C-4A47-E67221C5F89F}"/>
              </a:ext>
            </a:extLst>
          </p:cNvPr>
          <p:cNvSpPr/>
          <p:nvPr/>
        </p:nvSpPr>
        <p:spPr>
          <a:xfrm>
            <a:off x="3393578" y="4888820"/>
            <a:ext cx="2177865" cy="535392"/>
          </a:xfrm>
          <a:prstGeom prst="rect">
            <a:avLst/>
          </a:prstGeom>
        </p:spPr>
        <p:txBody>
          <a:bodyPr wrap="square">
            <a:spAutoFit/>
          </a:bodyPr>
          <a:lstStyle/>
          <a:p>
            <a:pPr marL="0" marR="0" lvl="0" indent="0" algn="ctr" defTabSz="913578"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Ensure equity and access to learning</a:t>
            </a:r>
          </a:p>
        </p:txBody>
      </p:sp>
      <p:grpSp>
        <p:nvGrpSpPr>
          <p:cNvPr id="8" name="Group 7">
            <a:extLst>
              <a:ext uri="{FF2B5EF4-FFF2-40B4-BE49-F238E27FC236}">
                <a16:creationId xmlns:a16="http://schemas.microsoft.com/office/drawing/2014/main" id="{849A4660-76E7-EB3A-E6DC-9714FD533669}"/>
              </a:ext>
            </a:extLst>
          </p:cNvPr>
          <p:cNvGrpSpPr/>
          <p:nvPr/>
        </p:nvGrpSpPr>
        <p:grpSpPr>
          <a:xfrm rot="5400000">
            <a:off x="1397480" y="4337560"/>
            <a:ext cx="318666" cy="318666"/>
            <a:chOff x="6088222" y="3383631"/>
            <a:chExt cx="1208753" cy="1208753"/>
          </a:xfrm>
        </p:grpSpPr>
        <p:sp>
          <p:nvSpPr>
            <p:cNvPr id="9" name="Rectangle: Rounded Corners 51">
              <a:extLst>
                <a:ext uri="{FF2B5EF4-FFF2-40B4-BE49-F238E27FC236}">
                  <a16:creationId xmlns:a16="http://schemas.microsoft.com/office/drawing/2014/main" id="{0BCDE59A-DC39-15E9-8CEC-381D6E6BE464}"/>
                </a:ext>
              </a:extLst>
            </p:cNvPr>
            <p:cNvSpPr/>
            <p:nvPr/>
          </p:nvSpPr>
          <p:spPr>
            <a:xfrm>
              <a:off x="6088222" y="3383631"/>
              <a:ext cx="1208753" cy="1208753"/>
            </a:xfrm>
            <a:prstGeom prst="roundRect">
              <a:avLst/>
            </a:prstGeom>
            <a:gradFill flip="none" rotWithShape="1">
              <a:gsLst>
                <a:gs pos="0">
                  <a:srgbClr val="5D81FD"/>
                </a:gs>
                <a:gs pos="97345">
                  <a:srgbClr val="F754F5"/>
                </a:gs>
              </a:gsLst>
              <a:lin ang="2700000" scaled="1"/>
              <a:tileRect/>
            </a:gradFill>
            <a:ln w="25400" cap="flat" cmpd="sng" algn="ctr">
              <a:noFill/>
              <a:prstDash val="solid"/>
            </a:ln>
            <a:effectLst>
              <a:innerShdw blurRad="114300">
                <a:prstClr val="black">
                  <a:alpha val="20000"/>
                </a:prstClr>
              </a:innerShdw>
            </a:effectLst>
          </p:spPr>
          <p:txBody>
            <a:bodyPr rtlCol="0" anchor="ctr"/>
            <a:lstStyle/>
            <a:p>
              <a:pPr marL="0" marR="0" lvl="0" indent="0" algn="ctr" defTabSz="593816"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nvGrpSpPr>
            <p:cNvPr id="10" name="Group 9">
              <a:extLst>
                <a:ext uri="{FF2B5EF4-FFF2-40B4-BE49-F238E27FC236}">
                  <a16:creationId xmlns:a16="http://schemas.microsoft.com/office/drawing/2014/main" id="{C7B83970-5C2E-CCCF-E067-BFAA62C06851}"/>
                </a:ext>
              </a:extLst>
            </p:cNvPr>
            <p:cNvGrpSpPr/>
            <p:nvPr/>
          </p:nvGrpSpPr>
          <p:grpSpPr>
            <a:xfrm>
              <a:off x="6402798" y="3682608"/>
              <a:ext cx="641339" cy="610799"/>
              <a:chOff x="2718085" y="3312364"/>
              <a:chExt cx="200025" cy="190500"/>
            </a:xfrm>
          </p:grpSpPr>
          <p:sp>
            <p:nvSpPr>
              <p:cNvPr id="11" name="Freeform: Shape 54">
                <a:extLst>
                  <a:ext uri="{FF2B5EF4-FFF2-40B4-BE49-F238E27FC236}">
                    <a16:creationId xmlns:a16="http://schemas.microsoft.com/office/drawing/2014/main" id="{C505D677-880F-A9F1-C935-06B852A0C797}"/>
                  </a:ext>
                </a:extLst>
              </p:cNvPr>
              <p:cNvSpPr/>
              <p:nvPr/>
            </p:nvSpPr>
            <p:spPr>
              <a:xfrm>
                <a:off x="2794285" y="3312364"/>
                <a:ext cx="123825" cy="190500"/>
              </a:xfrm>
              <a:custGeom>
                <a:avLst/>
                <a:gdLst>
                  <a:gd name="connsiteX0" fmla="*/ 0 w 123825"/>
                  <a:gd name="connsiteY0" fmla="*/ 171145 h 190500"/>
                  <a:gd name="connsiteX1" fmla="*/ 0 w 123825"/>
                  <a:gd name="connsiteY1" fmla="*/ 194767 h 190500"/>
                  <a:gd name="connsiteX2" fmla="*/ 2667 w 123825"/>
                  <a:gd name="connsiteY2" fmla="*/ 199053 h 190500"/>
                  <a:gd name="connsiteX3" fmla="*/ 7715 w 123825"/>
                  <a:gd name="connsiteY3" fmla="*/ 198482 h 190500"/>
                  <a:gd name="connsiteX4" fmla="*/ 128588 w 123825"/>
                  <a:gd name="connsiteY4" fmla="*/ 103422 h 190500"/>
                  <a:gd name="connsiteX5" fmla="*/ 130397 w 123825"/>
                  <a:gd name="connsiteY5" fmla="*/ 99708 h 190500"/>
                  <a:gd name="connsiteX6" fmla="*/ 128588 w 123825"/>
                  <a:gd name="connsiteY6" fmla="*/ 95993 h 190500"/>
                  <a:gd name="connsiteX7" fmla="*/ 7715 w 123825"/>
                  <a:gd name="connsiteY7" fmla="*/ 1029 h 190500"/>
                  <a:gd name="connsiteX8" fmla="*/ 2667 w 123825"/>
                  <a:gd name="connsiteY8" fmla="*/ 457 h 190500"/>
                  <a:gd name="connsiteX9" fmla="*/ 0 w 123825"/>
                  <a:gd name="connsiteY9" fmla="*/ 4743 h 190500"/>
                  <a:gd name="connsiteX10" fmla="*/ 0 w 123825"/>
                  <a:gd name="connsiteY10" fmla="*/ 2827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90500">
                    <a:moveTo>
                      <a:pt x="0" y="171145"/>
                    </a:moveTo>
                    <a:lnTo>
                      <a:pt x="0" y="194767"/>
                    </a:lnTo>
                    <a:cubicBezTo>
                      <a:pt x="0" y="196577"/>
                      <a:pt x="1048" y="198291"/>
                      <a:pt x="2667" y="199053"/>
                    </a:cubicBezTo>
                    <a:cubicBezTo>
                      <a:pt x="4286" y="199815"/>
                      <a:pt x="6287" y="199625"/>
                      <a:pt x="7715" y="198482"/>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28270"/>
                    </a:lnTo>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sp>
            <p:nvSpPr>
              <p:cNvPr id="12" name="Freeform: Shape 55">
                <a:extLst>
                  <a:ext uri="{FF2B5EF4-FFF2-40B4-BE49-F238E27FC236}">
                    <a16:creationId xmlns:a16="http://schemas.microsoft.com/office/drawing/2014/main" id="{79B0CEFE-234D-807A-F44D-88792DE17742}"/>
                  </a:ext>
                </a:extLst>
              </p:cNvPr>
              <p:cNvSpPr/>
              <p:nvPr/>
            </p:nvSpPr>
            <p:spPr>
              <a:xfrm>
                <a:off x="2718085" y="3312364"/>
                <a:ext cx="123825" cy="190500"/>
              </a:xfrm>
              <a:custGeom>
                <a:avLst/>
                <a:gdLst>
                  <a:gd name="connsiteX0" fmla="*/ 0 w 123825"/>
                  <a:gd name="connsiteY0" fmla="*/ 194672 h 190500"/>
                  <a:gd name="connsiteX1" fmla="*/ 2667 w 123825"/>
                  <a:gd name="connsiteY1" fmla="*/ 198958 h 190500"/>
                  <a:gd name="connsiteX2" fmla="*/ 7715 w 123825"/>
                  <a:gd name="connsiteY2" fmla="*/ 198387 h 190500"/>
                  <a:gd name="connsiteX3" fmla="*/ 128588 w 123825"/>
                  <a:gd name="connsiteY3" fmla="*/ 103422 h 190500"/>
                  <a:gd name="connsiteX4" fmla="*/ 130397 w 123825"/>
                  <a:gd name="connsiteY4" fmla="*/ 99708 h 190500"/>
                  <a:gd name="connsiteX5" fmla="*/ 128588 w 123825"/>
                  <a:gd name="connsiteY5" fmla="*/ 95993 h 190500"/>
                  <a:gd name="connsiteX6" fmla="*/ 7715 w 123825"/>
                  <a:gd name="connsiteY6" fmla="*/ 1029 h 190500"/>
                  <a:gd name="connsiteX7" fmla="*/ 2667 w 123825"/>
                  <a:gd name="connsiteY7" fmla="*/ 457 h 190500"/>
                  <a:gd name="connsiteX8" fmla="*/ 0 w 123825"/>
                  <a:gd name="connsiteY8" fmla="*/ 4743 h 190500"/>
                  <a:gd name="connsiteX9" fmla="*/ 0 w 123825"/>
                  <a:gd name="connsiteY9" fmla="*/ 19467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90500">
                    <a:moveTo>
                      <a:pt x="0" y="194672"/>
                    </a:moveTo>
                    <a:cubicBezTo>
                      <a:pt x="0" y="196482"/>
                      <a:pt x="1048" y="198196"/>
                      <a:pt x="2667" y="198958"/>
                    </a:cubicBezTo>
                    <a:cubicBezTo>
                      <a:pt x="4286" y="199720"/>
                      <a:pt x="6287" y="199530"/>
                      <a:pt x="7715" y="198387"/>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194672"/>
                    </a:lnTo>
                    <a:close/>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grpSp>
      </p:grpSp>
      <p:grpSp>
        <p:nvGrpSpPr>
          <p:cNvPr id="13" name="Group 12">
            <a:extLst>
              <a:ext uri="{FF2B5EF4-FFF2-40B4-BE49-F238E27FC236}">
                <a16:creationId xmlns:a16="http://schemas.microsoft.com/office/drawing/2014/main" id="{6023C616-6F0B-BB07-E280-3C8050136481}"/>
              </a:ext>
            </a:extLst>
          </p:cNvPr>
          <p:cNvGrpSpPr/>
          <p:nvPr/>
        </p:nvGrpSpPr>
        <p:grpSpPr>
          <a:xfrm rot="5400000">
            <a:off x="4303151" y="4337560"/>
            <a:ext cx="318666" cy="318666"/>
            <a:chOff x="6088222" y="3383631"/>
            <a:chExt cx="1208753" cy="1208753"/>
          </a:xfrm>
        </p:grpSpPr>
        <p:sp>
          <p:nvSpPr>
            <p:cNvPr id="14" name="Rectangle: Rounded Corners 51">
              <a:extLst>
                <a:ext uri="{FF2B5EF4-FFF2-40B4-BE49-F238E27FC236}">
                  <a16:creationId xmlns:a16="http://schemas.microsoft.com/office/drawing/2014/main" id="{F30D3CB8-6AFC-F5A8-6461-E6AEA7117AA8}"/>
                </a:ext>
              </a:extLst>
            </p:cNvPr>
            <p:cNvSpPr/>
            <p:nvPr/>
          </p:nvSpPr>
          <p:spPr>
            <a:xfrm>
              <a:off x="6088222" y="3383631"/>
              <a:ext cx="1208753" cy="1208753"/>
            </a:xfrm>
            <a:prstGeom prst="roundRect">
              <a:avLst/>
            </a:prstGeom>
            <a:gradFill flip="none" rotWithShape="1">
              <a:gsLst>
                <a:gs pos="0">
                  <a:srgbClr val="5D81FD"/>
                </a:gs>
                <a:gs pos="97345">
                  <a:srgbClr val="F754F5"/>
                </a:gs>
              </a:gsLst>
              <a:lin ang="2700000" scaled="1"/>
              <a:tileRect/>
            </a:gradFill>
            <a:ln w="25400" cap="flat" cmpd="sng" algn="ctr">
              <a:noFill/>
              <a:prstDash val="solid"/>
            </a:ln>
            <a:effectLst>
              <a:innerShdw blurRad="114300">
                <a:prstClr val="black">
                  <a:alpha val="20000"/>
                </a:prstClr>
              </a:innerShdw>
            </a:effectLst>
          </p:spPr>
          <p:txBody>
            <a:bodyPr rtlCol="0" anchor="ctr"/>
            <a:lstStyle/>
            <a:p>
              <a:pPr marL="0" marR="0" lvl="0" indent="0" algn="ctr" defTabSz="593816"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nvGrpSpPr>
            <p:cNvPr id="15" name="Group 14">
              <a:extLst>
                <a:ext uri="{FF2B5EF4-FFF2-40B4-BE49-F238E27FC236}">
                  <a16:creationId xmlns:a16="http://schemas.microsoft.com/office/drawing/2014/main" id="{8088E501-D5BE-85DF-2C22-C997E6AC21B3}"/>
                </a:ext>
              </a:extLst>
            </p:cNvPr>
            <p:cNvGrpSpPr/>
            <p:nvPr/>
          </p:nvGrpSpPr>
          <p:grpSpPr>
            <a:xfrm>
              <a:off x="6402798" y="3682608"/>
              <a:ext cx="641339" cy="610799"/>
              <a:chOff x="2718085" y="3312364"/>
              <a:chExt cx="200025" cy="190500"/>
            </a:xfrm>
          </p:grpSpPr>
          <p:sp>
            <p:nvSpPr>
              <p:cNvPr id="16" name="Freeform: Shape 54">
                <a:extLst>
                  <a:ext uri="{FF2B5EF4-FFF2-40B4-BE49-F238E27FC236}">
                    <a16:creationId xmlns:a16="http://schemas.microsoft.com/office/drawing/2014/main" id="{3F4EC0E0-7434-7653-4538-B561EE93957B}"/>
                  </a:ext>
                </a:extLst>
              </p:cNvPr>
              <p:cNvSpPr/>
              <p:nvPr/>
            </p:nvSpPr>
            <p:spPr>
              <a:xfrm>
                <a:off x="2794285" y="3312364"/>
                <a:ext cx="123825" cy="190500"/>
              </a:xfrm>
              <a:custGeom>
                <a:avLst/>
                <a:gdLst>
                  <a:gd name="connsiteX0" fmla="*/ 0 w 123825"/>
                  <a:gd name="connsiteY0" fmla="*/ 171145 h 190500"/>
                  <a:gd name="connsiteX1" fmla="*/ 0 w 123825"/>
                  <a:gd name="connsiteY1" fmla="*/ 194767 h 190500"/>
                  <a:gd name="connsiteX2" fmla="*/ 2667 w 123825"/>
                  <a:gd name="connsiteY2" fmla="*/ 199053 h 190500"/>
                  <a:gd name="connsiteX3" fmla="*/ 7715 w 123825"/>
                  <a:gd name="connsiteY3" fmla="*/ 198482 h 190500"/>
                  <a:gd name="connsiteX4" fmla="*/ 128588 w 123825"/>
                  <a:gd name="connsiteY4" fmla="*/ 103422 h 190500"/>
                  <a:gd name="connsiteX5" fmla="*/ 130397 w 123825"/>
                  <a:gd name="connsiteY5" fmla="*/ 99708 h 190500"/>
                  <a:gd name="connsiteX6" fmla="*/ 128588 w 123825"/>
                  <a:gd name="connsiteY6" fmla="*/ 95993 h 190500"/>
                  <a:gd name="connsiteX7" fmla="*/ 7715 w 123825"/>
                  <a:gd name="connsiteY7" fmla="*/ 1029 h 190500"/>
                  <a:gd name="connsiteX8" fmla="*/ 2667 w 123825"/>
                  <a:gd name="connsiteY8" fmla="*/ 457 h 190500"/>
                  <a:gd name="connsiteX9" fmla="*/ 0 w 123825"/>
                  <a:gd name="connsiteY9" fmla="*/ 4743 h 190500"/>
                  <a:gd name="connsiteX10" fmla="*/ 0 w 123825"/>
                  <a:gd name="connsiteY10" fmla="*/ 2827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90500">
                    <a:moveTo>
                      <a:pt x="0" y="171145"/>
                    </a:moveTo>
                    <a:lnTo>
                      <a:pt x="0" y="194767"/>
                    </a:lnTo>
                    <a:cubicBezTo>
                      <a:pt x="0" y="196577"/>
                      <a:pt x="1048" y="198291"/>
                      <a:pt x="2667" y="199053"/>
                    </a:cubicBezTo>
                    <a:cubicBezTo>
                      <a:pt x="4286" y="199815"/>
                      <a:pt x="6287" y="199625"/>
                      <a:pt x="7715" y="198482"/>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28270"/>
                    </a:lnTo>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sp>
            <p:nvSpPr>
              <p:cNvPr id="17" name="Freeform: Shape 55">
                <a:extLst>
                  <a:ext uri="{FF2B5EF4-FFF2-40B4-BE49-F238E27FC236}">
                    <a16:creationId xmlns:a16="http://schemas.microsoft.com/office/drawing/2014/main" id="{A4F8E9C9-F921-BB11-AB19-F29273F4B652}"/>
                  </a:ext>
                </a:extLst>
              </p:cNvPr>
              <p:cNvSpPr/>
              <p:nvPr/>
            </p:nvSpPr>
            <p:spPr>
              <a:xfrm>
                <a:off x="2718085" y="3312364"/>
                <a:ext cx="123825" cy="190500"/>
              </a:xfrm>
              <a:custGeom>
                <a:avLst/>
                <a:gdLst>
                  <a:gd name="connsiteX0" fmla="*/ 0 w 123825"/>
                  <a:gd name="connsiteY0" fmla="*/ 194672 h 190500"/>
                  <a:gd name="connsiteX1" fmla="*/ 2667 w 123825"/>
                  <a:gd name="connsiteY1" fmla="*/ 198958 h 190500"/>
                  <a:gd name="connsiteX2" fmla="*/ 7715 w 123825"/>
                  <a:gd name="connsiteY2" fmla="*/ 198387 h 190500"/>
                  <a:gd name="connsiteX3" fmla="*/ 128588 w 123825"/>
                  <a:gd name="connsiteY3" fmla="*/ 103422 h 190500"/>
                  <a:gd name="connsiteX4" fmla="*/ 130397 w 123825"/>
                  <a:gd name="connsiteY4" fmla="*/ 99708 h 190500"/>
                  <a:gd name="connsiteX5" fmla="*/ 128588 w 123825"/>
                  <a:gd name="connsiteY5" fmla="*/ 95993 h 190500"/>
                  <a:gd name="connsiteX6" fmla="*/ 7715 w 123825"/>
                  <a:gd name="connsiteY6" fmla="*/ 1029 h 190500"/>
                  <a:gd name="connsiteX7" fmla="*/ 2667 w 123825"/>
                  <a:gd name="connsiteY7" fmla="*/ 457 h 190500"/>
                  <a:gd name="connsiteX8" fmla="*/ 0 w 123825"/>
                  <a:gd name="connsiteY8" fmla="*/ 4743 h 190500"/>
                  <a:gd name="connsiteX9" fmla="*/ 0 w 123825"/>
                  <a:gd name="connsiteY9" fmla="*/ 19467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90500">
                    <a:moveTo>
                      <a:pt x="0" y="194672"/>
                    </a:moveTo>
                    <a:cubicBezTo>
                      <a:pt x="0" y="196482"/>
                      <a:pt x="1048" y="198196"/>
                      <a:pt x="2667" y="198958"/>
                    </a:cubicBezTo>
                    <a:cubicBezTo>
                      <a:pt x="4286" y="199720"/>
                      <a:pt x="6287" y="199530"/>
                      <a:pt x="7715" y="198387"/>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194672"/>
                    </a:lnTo>
                    <a:close/>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grpSp>
      </p:grpSp>
      <p:grpSp>
        <p:nvGrpSpPr>
          <p:cNvPr id="18" name="Group 17">
            <a:extLst>
              <a:ext uri="{FF2B5EF4-FFF2-40B4-BE49-F238E27FC236}">
                <a16:creationId xmlns:a16="http://schemas.microsoft.com/office/drawing/2014/main" id="{1656C877-B48B-76F3-A04D-3B2268B8A470}"/>
              </a:ext>
            </a:extLst>
          </p:cNvPr>
          <p:cNvGrpSpPr/>
          <p:nvPr/>
        </p:nvGrpSpPr>
        <p:grpSpPr>
          <a:xfrm rot="5400000">
            <a:off x="7366792" y="4337560"/>
            <a:ext cx="318666" cy="318666"/>
            <a:chOff x="6088222" y="3383631"/>
            <a:chExt cx="1208753" cy="1208753"/>
          </a:xfrm>
        </p:grpSpPr>
        <p:sp>
          <p:nvSpPr>
            <p:cNvPr id="19" name="Rectangle: Rounded Corners 51">
              <a:extLst>
                <a:ext uri="{FF2B5EF4-FFF2-40B4-BE49-F238E27FC236}">
                  <a16:creationId xmlns:a16="http://schemas.microsoft.com/office/drawing/2014/main" id="{958D6578-3D3E-33CD-05C7-E73CF8F3EFC7}"/>
                </a:ext>
              </a:extLst>
            </p:cNvPr>
            <p:cNvSpPr/>
            <p:nvPr/>
          </p:nvSpPr>
          <p:spPr>
            <a:xfrm>
              <a:off x="6088222" y="3383631"/>
              <a:ext cx="1208753" cy="1208753"/>
            </a:xfrm>
            <a:prstGeom prst="roundRect">
              <a:avLst/>
            </a:prstGeom>
            <a:gradFill flip="none" rotWithShape="1">
              <a:gsLst>
                <a:gs pos="0">
                  <a:srgbClr val="5D81FD"/>
                </a:gs>
                <a:gs pos="97345">
                  <a:srgbClr val="F754F5"/>
                </a:gs>
              </a:gsLst>
              <a:lin ang="2700000" scaled="1"/>
              <a:tileRect/>
            </a:gradFill>
            <a:ln w="25400" cap="flat" cmpd="sng" algn="ctr">
              <a:noFill/>
              <a:prstDash val="solid"/>
            </a:ln>
            <a:effectLst>
              <a:innerShdw blurRad="114300">
                <a:prstClr val="black">
                  <a:alpha val="20000"/>
                </a:prstClr>
              </a:innerShdw>
            </a:effectLst>
          </p:spPr>
          <p:txBody>
            <a:bodyPr rtlCol="0" anchor="ctr"/>
            <a:lstStyle/>
            <a:p>
              <a:pPr marL="0" marR="0" lvl="0" indent="0" algn="ctr" defTabSz="593816"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nvGrpSpPr>
            <p:cNvPr id="20" name="Group 19">
              <a:extLst>
                <a:ext uri="{FF2B5EF4-FFF2-40B4-BE49-F238E27FC236}">
                  <a16:creationId xmlns:a16="http://schemas.microsoft.com/office/drawing/2014/main" id="{FD483B50-497D-DAA6-1254-851B2800440B}"/>
                </a:ext>
              </a:extLst>
            </p:cNvPr>
            <p:cNvGrpSpPr/>
            <p:nvPr/>
          </p:nvGrpSpPr>
          <p:grpSpPr>
            <a:xfrm>
              <a:off x="6402798" y="3682608"/>
              <a:ext cx="641339" cy="610799"/>
              <a:chOff x="2718085" y="3312364"/>
              <a:chExt cx="200025" cy="190500"/>
            </a:xfrm>
          </p:grpSpPr>
          <p:sp>
            <p:nvSpPr>
              <p:cNvPr id="21" name="Freeform: Shape 54">
                <a:extLst>
                  <a:ext uri="{FF2B5EF4-FFF2-40B4-BE49-F238E27FC236}">
                    <a16:creationId xmlns:a16="http://schemas.microsoft.com/office/drawing/2014/main" id="{7AF2D0E9-E6BD-5E22-F340-3C15AE1A1A8A}"/>
                  </a:ext>
                </a:extLst>
              </p:cNvPr>
              <p:cNvSpPr/>
              <p:nvPr/>
            </p:nvSpPr>
            <p:spPr>
              <a:xfrm>
                <a:off x="2794285" y="3312364"/>
                <a:ext cx="123825" cy="190500"/>
              </a:xfrm>
              <a:custGeom>
                <a:avLst/>
                <a:gdLst>
                  <a:gd name="connsiteX0" fmla="*/ 0 w 123825"/>
                  <a:gd name="connsiteY0" fmla="*/ 171145 h 190500"/>
                  <a:gd name="connsiteX1" fmla="*/ 0 w 123825"/>
                  <a:gd name="connsiteY1" fmla="*/ 194767 h 190500"/>
                  <a:gd name="connsiteX2" fmla="*/ 2667 w 123825"/>
                  <a:gd name="connsiteY2" fmla="*/ 199053 h 190500"/>
                  <a:gd name="connsiteX3" fmla="*/ 7715 w 123825"/>
                  <a:gd name="connsiteY3" fmla="*/ 198482 h 190500"/>
                  <a:gd name="connsiteX4" fmla="*/ 128588 w 123825"/>
                  <a:gd name="connsiteY4" fmla="*/ 103422 h 190500"/>
                  <a:gd name="connsiteX5" fmla="*/ 130397 w 123825"/>
                  <a:gd name="connsiteY5" fmla="*/ 99708 h 190500"/>
                  <a:gd name="connsiteX6" fmla="*/ 128588 w 123825"/>
                  <a:gd name="connsiteY6" fmla="*/ 95993 h 190500"/>
                  <a:gd name="connsiteX7" fmla="*/ 7715 w 123825"/>
                  <a:gd name="connsiteY7" fmla="*/ 1029 h 190500"/>
                  <a:gd name="connsiteX8" fmla="*/ 2667 w 123825"/>
                  <a:gd name="connsiteY8" fmla="*/ 457 h 190500"/>
                  <a:gd name="connsiteX9" fmla="*/ 0 w 123825"/>
                  <a:gd name="connsiteY9" fmla="*/ 4743 h 190500"/>
                  <a:gd name="connsiteX10" fmla="*/ 0 w 123825"/>
                  <a:gd name="connsiteY10" fmla="*/ 2827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90500">
                    <a:moveTo>
                      <a:pt x="0" y="171145"/>
                    </a:moveTo>
                    <a:lnTo>
                      <a:pt x="0" y="194767"/>
                    </a:lnTo>
                    <a:cubicBezTo>
                      <a:pt x="0" y="196577"/>
                      <a:pt x="1048" y="198291"/>
                      <a:pt x="2667" y="199053"/>
                    </a:cubicBezTo>
                    <a:cubicBezTo>
                      <a:pt x="4286" y="199815"/>
                      <a:pt x="6287" y="199625"/>
                      <a:pt x="7715" y="198482"/>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28270"/>
                    </a:lnTo>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sp>
            <p:nvSpPr>
              <p:cNvPr id="22" name="Freeform: Shape 55">
                <a:extLst>
                  <a:ext uri="{FF2B5EF4-FFF2-40B4-BE49-F238E27FC236}">
                    <a16:creationId xmlns:a16="http://schemas.microsoft.com/office/drawing/2014/main" id="{21668627-742A-9AFE-E2BB-06B7B3C3A3B7}"/>
                  </a:ext>
                </a:extLst>
              </p:cNvPr>
              <p:cNvSpPr/>
              <p:nvPr/>
            </p:nvSpPr>
            <p:spPr>
              <a:xfrm>
                <a:off x="2718085" y="3312364"/>
                <a:ext cx="123825" cy="190500"/>
              </a:xfrm>
              <a:custGeom>
                <a:avLst/>
                <a:gdLst>
                  <a:gd name="connsiteX0" fmla="*/ 0 w 123825"/>
                  <a:gd name="connsiteY0" fmla="*/ 194672 h 190500"/>
                  <a:gd name="connsiteX1" fmla="*/ 2667 w 123825"/>
                  <a:gd name="connsiteY1" fmla="*/ 198958 h 190500"/>
                  <a:gd name="connsiteX2" fmla="*/ 7715 w 123825"/>
                  <a:gd name="connsiteY2" fmla="*/ 198387 h 190500"/>
                  <a:gd name="connsiteX3" fmla="*/ 128588 w 123825"/>
                  <a:gd name="connsiteY3" fmla="*/ 103422 h 190500"/>
                  <a:gd name="connsiteX4" fmla="*/ 130397 w 123825"/>
                  <a:gd name="connsiteY4" fmla="*/ 99708 h 190500"/>
                  <a:gd name="connsiteX5" fmla="*/ 128588 w 123825"/>
                  <a:gd name="connsiteY5" fmla="*/ 95993 h 190500"/>
                  <a:gd name="connsiteX6" fmla="*/ 7715 w 123825"/>
                  <a:gd name="connsiteY6" fmla="*/ 1029 h 190500"/>
                  <a:gd name="connsiteX7" fmla="*/ 2667 w 123825"/>
                  <a:gd name="connsiteY7" fmla="*/ 457 h 190500"/>
                  <a:gd name="connsiteX8" fmla="*/ 0 w 123825"/>
                  <a:gd name="connsiteY8" fmla="*/ 4743 h 190500"/>
                  <a:gd name="connsiteX9" fmla="*/ 0 w 123825"/>
                  <a:gd name="connsiteY9" fmla="*/ 19467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90500">
                    <a:moveTo>
                      <a:pt x="0" y="194672"/>
                    </a:moveTo>
                    <a:cubicBezTo>
                      <a:pt x="0" y="196482"/>
                      <a:pt x="1048" y="198196"/>
                      <a:pt x="2667" y="198958"/>
                    </a:cubicBezTo>
                    <a:cubicBezTo>
                      <a:pt x="4286" y="199720"/>
                      <a:pt x="6287" y="199530"/>
                      <a:pt x="7715" y="198387"/>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194672"/>
                    </a:lnTo>
                    <a:close/>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grpSp>
      </p:grpSp>
      <p:grpSp>
        <p:nvGrpSpPr>
          <p:cNvPr id="23" name="Group 22">
            <a:extLst>
              <a:ext uri="{FF2B5EF4-FFF2-40B4-BE49-F238E27FC236}">
                <a16:creationId xmlns:a16="http://schemas.microsoft.com/office/drawing/2014/main" id="{A1C68235-798F-515E-E619-8B08CAFA3271}"/>
              </a:ext>
            </a:extLst>
          </p:cNvPr>
          <p:cNvGrpSpPr/>
          <p:nvPr/>
        </p:nvGrpSpPr>
        <p:grpSpPr>
          <a:xfrm rot="5400000">
            <a:off x="10429232" y="4337560"/>
            <a:ext cx="318666" cy="318666"/>
            <a:chOff x="6088222" y="3383631"/>
            <a:chExt cx="1208753" cy="1208753"/>
          </a:xfrm>
        </p:grpSpPr>
        <p:sp>
          <p:nvSpPr>
            <p:cNvPr id="24" name="Rectangle: Rounded Corners 51">
              <a:extLst>
                <a:ext uri="{FF2B5EF4-FFF2-40B4-BE49-F238E27FC236}">
                  <a16:creationId xmlns:a16="http://schemas.microsoft.com/office/drawing/2014/main" id="{2274C7DA-B704-6A30-EF01-346551E5E614}"/>
                </a:ext>
              </a:extLst>
            </p:cNvPr>
            <p:cNvSpPr/>
            <p:nvPr/>
          </p:nvSpPr>
          <p:spPr>
            <a:xfrm>
              <a:off x="6088222" y="3383631"/>
              <a:ext cx="1208753" cy="1208753"/>
            </a:xfrm>
            <a:prstGeom prst="roundRect">
              <a:avLst/>
            </a:prstGeom>
            <a:gradFill flip="none" rotWithShape="1">
              <a:gsLst>
                <a:gs pos="0">
                  <a:srgbClr val="5D81FD"/>
                </a:gs>
                <a:gs pos="97345">
                  <a:srgbClr val="F754F5"/>
                </a:gs>
              </a:gsLst>
              <a:lin ang="2700000" scaled="1"/>
              <a:tileRect/>
            </a:gradFill>
            <a:ln w="25400" cap="flat" cmpd="sng" algn="ctr">
              <a:noFill/>
              <a:prstDash val="solid"/>
            </a:ln>
            <a:effectLst>
              <a:innerShdw blurRad="114300">
                <a:prstClr val="black">
                  <a:alpha val="20000"/>
                </a:prstClr>
              </a:innerShdw>
            </a:effectLst>
          </p:spPr>
          <p:txBody>
            <a:bodyPr rtlCol="0" anchor="ctr"/>
            <a:lstStyle/>
            <a:p>
              <a:pPr marL="0" marR="0" lvl="0" indent="0" algn="ctr" defTabSz="593816" rtl="0"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dobe Clean SemiLight" panose="020B0403020404020204" pitchFamily="34" charset="0"/>
                <a:ea typeface="+mn-ea"/>
                <a:cs typeface="+mn-cs"/>
              </a:endParaRPr>
            </a:p>
          </p:txBody>
        </p:sp>
        <p:grpSp>
          <p:nvGrpSpPr>
            <p:cNvPr id="25" name="Group 24">
              <a:extLst>
                <a:ext uri="{FF2B5EF4-FFF2-40B4-BE49-F238E27FC236}">
                  <a16:creationId xmlns:a16="http://schemas.microsoft.com/office/drawing/2014/main" id="{A03D569C-B6E9-612D-1FAF-A28FD083316F}"/>
                </a:ext>
              </a:extLst>
            </p:cNvPr>
            <p:cNvGrpSpPr/>
            <p:nvPr/>
          </p:nvGrpSpPr>
          <p:grpSpPr>
            <a:xfrm>
              <a:off x="6402798" y="3682608"/>
              <a:ext cx="641339" cy="610799"/>
              <a:chOff x="2718085" y="3312364"/>
              <a:chExt cx="200025" cy="190500"/>
            </a:xfrm>
          </p:grpSpPr>
          <p:sp>
            <p:nvSpPr>
              <p:cNvPr id="26" name="Freeform: Shape 54">
                <a:extLst>
                  <a:ext uri="{FF2B5EF4-FFF2-40B4-BE49-F238E27FC236}">
                    <a16:creationId xmlns:a16="http://schemas.microsoft.com/office/drawing/2014/main" id="{84588FCF-F84D-55AD-F3A9-F585D81112EE}"/>
                  </a:ext>
                </a:extLst>
              </p:cNvPr>
              <p:cNvSpPr/>
              <p:nvPr/>
            </p:nvSpPr>
            <p:spPr>
              <a:xfrm>
                <a:off x="2794285" y="3312364"/>
                <a:ext cx="123825" cy="190500"/>
              </a:xfrm>
              <a:custGeom>
                <a:avLst/>
                <a:gdLst>
                  <a:gd name="connsiteX0" fmla="*/ 0 w 123825"/>
                  <a:gd name="connsiteY0" fmla="*/ 171145 h 190500"/>
                  <a:gd name="connsiteX1" fmla="*/ 0 w 123825"/>
                  <a:gd name="connsiteY1" fmla="*/ 194767 h 190500"/>
                  <a:gd name="connsiteX2" fmla="*/ 2667 w 123825"/>
                  <a:gd name="connsiteY2" fmla="*/ 199053 h 190500"/>
                  <a:gd name="connsiteX3" fmla="*/ 7715 w 123825"/>
                  <a:gd name="connsiteY3" fmla="*/ 198482 h 190500"/>
                  <a:gd name="connsiteX4" fmla="*/ 128588 w 123825"/>
                  <a:gd name="connsiteY4" fmla="*/ 103422 h 190500"/>
                  <a:gd name="connsiteX5" fmla="*/ 130397 w 123825"/>
                  <a:gd name="connsiteY5" fmla="*/ 99708 h 190500"/>
                  <a:gd name="connsiteX6" fmla="*/ 128588 w 123825"/>
                  <a:gd name="connsiteY6" fmla="*/ 95993 h 190500"/>
                  <a:gd name="connsiteX7" fmla="*/ 7715 w 123825"/>
                  <a:gd name="connsiteY7" fmla="*/ 1029 h 190500"/>
                  <a:gd name="connsiteX8" fmla="*/ 2667 w 123825"/>
                  <a:gd name="connsiteY8" fmla="*/ 457 h 190500"/>
                  <a:gd name="connsiteX9" fmla="*/ 0 w 123825"/>
                  <a:gd name="connsiteY9" fmla="*/ 4743 h 190500"/>
                  <a:gd name="connsiteX10" fmla="*/ 0 w 123825"/>
                  <a:gd name="connsiteY10" fmla="*/ 2827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825" h="190500">
                    <a:moveTo>
                      <a:pt x="0" y="171145"/>
                    </a:moveTo>
                    <a:lnTo>
                      <a:pt x="0" y="194767"/>
                    </a:lnTo>
                    <a:cubicBezTo>
                      <a:pt x="0" y="196577"/>
                      <a:pt x="1048" y="198291"/>
                      <a:pt x="2667" y="199053"/>
                    </a:cubicBezTo>
                    <a:cubicBezTo>
                      <a:pt x="4286" y="199815"/>
                      <a:pt x="6287" y="199625"/>
                      <a:pt x="7715" y="198482"/>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28270"/>
                    </a:lnTo>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sp>
            <p:nvSpPr>
              <p:cNvPr id="27" name="Freeform: Shape 55">
                <a:extLst>
                  <a:ext uri="{FF2B5EF4-FFF2-40B4-BE49-F238E27FC236}">
                    <a16:creationId xmlns:a16="http://schemas.microsoft.com/office/drawing/2014/main" id="{C778995F-F92A-98E3-B25D-65D913B06CE6}"/>
                  </a:ext>
                </a:extLst>
              </p:cNvPr>
              <p:cNvSpPr/>
              <p:nvPr/>
            </p:nvSpPr>
            <p:spPr>
              <a:xfrm>
                <a:off x="2718085" y="3312364"/>
                <a:ext cx="123825" cy="190500"/>
              </a:xfrm>
              <a:custGeom>
                <a:avLst/>
                <a:gdLst>
                  <a:gd name="connsiteX0" fmla="*/ 0 w 123825"/>
                  <a:gd name="connsiteY0" fmla="*/ 194672 h 190500"/>
                  <a:gd name="connsiteX1" fmla="*/ 2667 w 123825"/>
                  <a:gd name="connsiteY1" fmla="*/ 198958 h 190500"/>
                  <a:gd name="connsiteX2" fmla="*/ 7715 w 123825"/>
                  <a:gd name="connsiteY2" fmla="*/ 198387 h 190500"/>
                  <a:gd name="connsiteX3" fmla="*/ 128588 w 123825"/>
                  <a:gd name="connsiteY3" fmla="*/ 103422 h 190500"/>
                  <a:gd name="connsiteX4" fmla="*/ 130397 w 123825"/>
                  <a:gd name="connsiteY4" fmla="*/ 99708 h 190500"/>
                  <a:gd name="connsiteX5" fmla="*/ 128588 w 123825"/>
                  <a:gd name="connsiteY5" fmla="*/ 95993 h 190500"/>
                  <a:gd name="connsiteX6" fmla="*/ 7715 w 123825"/>
                  <a:gd name="connsiteY6" fmla="*/ 1029 h 190500"/>
                  <a:gd name="connsiteX7" fmla="*/ 2667 w 123825"/>
                  <a:gd name="connsiteY7" fmla="*/ 457 h 190500"/>
                  <a:gd name="connsiteX8" fmla="*/ 0 w 123825"/>
                  <a:gd name="connsiteY8" fmla="*/ 4743 h 190500"/>
                  <a:gd name="connsiteX9" fmla="*/ 0 w 123825"/>
                  <a:gd name="connsiteY9" fmla="*/ 194672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90500">
                    <a:moveTo>
                      <a:pt x="0" y="194672"/>
                    </a:moveTo>
                    <a:cubicBezTo>
                      <a:pt x="0" y="196482"/>
                      <a:pt x="1048" y="198196"/>
                      <a:pt x="2667" y="198958"/>
                    </a:cubicBezTo>
                    <a:cubicBezTo>
                      <a:pt x="4286" y="199720"/>
                      <a:pt x="6287" y="199530"/>
                      <a:pt x="7715" y="198387"/>
                    </a:cubicBezTo>
                    <a:lnTo>
                      <a:pt x="128588" y="103422"/>
                    </a:lnTo>
                    <a:cubicBezTo>
                      <a:pt x="129730" y="102565"/>
                      <a:pt x="130397" y="101136"/>
                      <a:pt x="130397" y="99708"/>
                    </a:cubicBezTo>
                    <a:cubicBezTo>
                      <a:pt x="130397" y="98279"/>
                      <a:pt x="129730" y="96850"/>
                      <a:pt x="128588" y="95993"/>
                    </a:cubicBezTo>
                    <a:lnTo>
                      <a:pt x="7715" y="1029"/>
                    </a:lnTo>
                    <a:cubicBezTo>
                      <a:pt x="6287" y="-114"/>
                      <a:pt x="4382" y="-305"/>
                      <a:pt x="2667" y="457"/>
                    </a:cubicBezTo>
                    <a:cubicBezTo>
                      <a:pt x="1048" y="1219"/>
                      <a:pt x="0" y="2934"/>
                      <a:pt x="0" y="4743"/>
                    </a:cubicBezTo>
                    <a:lnTo>
                      <a:pt x="0" y="194672"/>
                    </a:lnTo>
                    <a:close/>
                  </a:path>
                </a:pathLst>
              </a:custGeom>
              <a:noFill/>
              <a:ln w="12700" cap="rnd">
                <a:solidFill>
                  <a:schemeClr val="bg1"/>
                </a:solidFill>
                <a:prstDash val="solid"/>
                <a:round/>
              </a:ln>
            </p:spPr>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1798" b="0" i="0" u="none" strike="noStrike" kern="0" cap="none" spc="0" normalizeH="0" baseline="0" noProof="0">
                  <a:ln>
                    <a:noFill/>
                  </a:ln>
                  <a:solidFill>
                    <a:srgbClr val="000000"/>
                  </a:solidFill>
                  <a:effectLst/>
                  <a:uLnTx/>
                  <a:uFillTx/>
                  <a:latin typeface="Adobe Clean SemiLight"/>
                  <a:ea typeface="+mn-ea"/>
                  <a:cs typeface="+mn-cs"/>
                </a:endParaRPr>
              </a:p>
            </p:txBody>
          </p:sp>
        </p:grpSp>
      </p:grpSp>
    </p:spTree>
    <p:extLst>
      <p:ext uri="{BB962C8B-B14F-4D97-AF65-F5344CB8AC3E}">
        <p14:creationId xmlns:p14="http://schemas.microsoft.com/office/powerpoint/2010/main" val="14050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7">
            <a:extLst>
              <a:ext uri="{FF2B5EF4-FFF2-40B4-BE49-F238E27FC236}">
                <a16:creationId xmlns:a16="http://schemas.microsoft.com/office/drawing/2014/main" id="{AB3E7A78-3A89-CE0E-611A-EDF6DA3E981C}"/>
              </a:ext>
            </a:extLst>
          </p:cNvPr>
          <p:cNvSpPr txBox="1"/>
          <p:nvPr/>
        </p:nvSpPr>
        <p:spPr>
          <a:xfrm>
            <a:off x="8926" y="1207363"/>
            <a:ext cx="12192000" cy="5170646"/>
          </a:xfrm>
          <a:prstGeom prst="rect">
            <a:avLst/>
          </a:prstGeom>
          <a:solidFill>
            <a:srgbClr val="F5F5F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p:txBody>
      </p:sp>
      <p:pic>
        <p:nvPicPr>
          <p:cNvPr id="5" name="Picture 4" descr="A room with tables and chairs&#10;&#10;Description automatically generated with medium confidence">
            <a:extLst>
              <a:ext uri="{FF2B5EF4-FFF2-40B4-BE49-F238E27FC236}">
                <a16:creationId xmlns:a16="http://schemas.microsoft.com/office/drawing/2014/main" id="{B860054D-BA4B-D717-3625-ABB4E1EC413C}"/>
              </a:ext>
            </a:extLst>
          </p:cNvPr>
          <p:cNvPicPr>
            <a:picLocks noChangeAspect="1"/>
          </p:cNvPicPr>
          <p:nvPr/>
        </p:nvPicPr>
        <p:blipFill rotWithShape="1">
          <a:blip r:embed="rId3"/>
          <a:srcRect l="11233" t="12425" r="19674" b="14473"/>
          <a:stretch/>
        </p:blipFill>
        <p:spPr>
          <a:xfrm>
            <a:off x="5680634" y="1207362"/>
            <a:ext cx="6516210" cy="5170645"/>
          </a:xfrm>
          <a:prstGeom prst="rect">
            <a:avLst/>
          </a:prstGeom>
        </p:spPr>
      </p:pic>
      <p:sp>
        <p:nvSpPr>
          <p:cNvPr id="4" name="Title 3">
            <a:extLst>
              <a:ext uri="{FF2B5EF4-FFF2-40B4-BE49-F238E27FC236}">
                <a16:creationId xmlns:a16="http://schemas.microsoft.com/office/drawing/2014/main" id="{E7878679-73FE-4349-BE37-D7AEBBFA9BE4}"/>
              </a:ext>
            </a:extLst>
          </p:cNvPr>
          <p:cNvSpPr>
            <a:spLocks noGrp="1"/>
          </p:cNvSpPr>
          <p:nvPr>
            <p:ph type="title"/>
          </p:nvPr>
        </p:nvSpPr>
        <p:spPr/>
        <p:txBody>
          <a:bodyPr/>
          <a:lstStyle/>
          <a:p>
            <a:r>
              <a:rPr lang="en-US"/>
              <a:t>Increasing student engagement is key to enabling student outcomes</a:t>
            </a:r>
          </a:p>
        </p:txBody>
      </p:sp>
      <p:sp>
        <p:nvSpPr>
          <p:cNvPr id="8" name="TextBox 7">
            <a:extLst>
              <a:ext uri="{FF2B5EF4-FFF2-40B4-BE49-F238E27FC236}">
                <a16:creationId xmlns:a16="http://schemas.microsoft.com/office/drawing/2014/main" id="{2BE881E7-F4E0-66F2-1B1B-F1E0F7724704}"/>
              </a:ext>
            </a:extLst>
          </p:cNvPr>
          <p:cNvSpPr txBox="1"/>
          <p:nvPr/>
        </p:nvSpPr>
        <p:spPr>
          <a:xfrm>
            <a:off x="6693199" y="1743238"/>
            <a:ext cx="4714679" cy="4031873"/>
          </a:xfrm>
          <a:prstGeom prst="rect">
            <a:avLst/>
          </a:prstGeom>
          <a:noFill/>
        </p:spPr>
        <p:txBody>
          <a:bodyPr wrap="square">
            <a:spAutoFit/>
          </a:bodyPr>
          <a:lstStyle/>
          <a:p>
            <a:pPr algn="ctr">
              <a:defRPr/>
            </a:pPr>
            <a:r>
              <a:rPr lang="en-US" sz="3200" i="1">
                <a:solidFill>
                  <a:schemeClr val="bg1"/>
                </a:solidFill>
                <a:latin typeface="Adobe Clean SemiLight" panose="020B0403020404020204" pitchFamily="34" charset="0"/>
              </a:rPr>
              <a:t>Forward-thinking academic leaders are investing in student-centric efforts that proactively remove barriers and enable learners to persist</a:t>
            </a:r>
          </a:p>
          <a:p>
            <a:pPr algn="ctr">
              <a:defRPr/>
            </a:pPr>
            <a:endParaRPr lang="en-US" sz="3200" i="1">
              <a:solidFill>
                <a:schemeClr val="bg1"/>
              </a:solidFill>
              <a:latin typeface="Adobe Clean SemiLight" panose="020B0403020404020204" pitchFamily="34" charset="0"/>
            </a:endParaRPr>
          </a:p>
          <a:p>
            <a:pPr algn="ctr">
              <a:defRPr/>
            </a:pPr>
            <a:r>
              <a:rPr lang="en-US" sz="3200">
                <a:solidFill>
                  <a:schemeClr val="bg1"/>
                </a:solidFill>
                <a:latin typeface="Adobe Clean SemiLight" panose="020B0403020404020204" pitchFamily="34" charset="0"/>
              </a:rPr>
              <a:t>National Student Clearinghouse Research</a:t>
            </a:r>
            <a:endParaRPr kumimoji="0" lang="en-US" sz="2800" b="0" u="none" strike="noStrike" kern="1200" cap="none" spc="0" normalizeH="0" baseline="0" noProof="0">
              <a:ln w="0"/>
              <a:solidFill>
                <a:schemeClr val="bg1"/>
              </a:solidFill>
              <a:effectLst>
                <a:outerShdw blurRad="50800" dist="38100" dir="5400000" algn="t" rotWithShape="0">
                  <a:prstClr val="black">
                    <a:alpha val="40000"/>
                  </a:prstClr>
                </a:outerShdw>
              </a:effectLst>
              <a:uLnTx/>
              <a:uFillTx/>
              <a:latin typeface="AdobeClean-ExtraBold"/>
              <a:ea typeface="+mn-ea"/>
              <a:cs typeface="+mn-cs"/>
            </a:endParaRPr>
          </a:p>
        </p:txBody>
      </p:sp>
      <p:grpSp>
        <p:nvGrpSpPr>
          <p:cNvPr id="15" name="Group 14">
            <a:extLst>
              <a:ext uri="{FF2B5EF4-FFF2-40B4-BE49-F238E27FC236}">
                <a16:creationId xmlns:a16="http://schemas.microsoft.com/office/drawing/2014/main" id="{3FCF8E15-0846-EE10-144D-BE1E847D5BA1}"/>
              </a:ext>
            </a:extLst>
          </p:cNvPr>
          <p:cNvGrpSpPr/>
          <p:nvPr/>
        </p:nvGrpSpPr>
        <p:grpSpPr>
          <a:xfrm>
            <a:off x="661193" y="2511373"/>
            <a:ext cx="4153007" cy="2531761"/>
            <a:chOff x="7088626" y="2195007"/>
            <a:chExt cx="4153007" cy="2531761"/>
          </a:xfrm>
        </p:grpSpPr>
        <p:sp>
          <p:nvSpPr>
            <p:cNvPr id="16" name="TextBox 15">
              <a:extLst>
                <a:ext uri="{FF2B5EF4-FFF2-40B4-BE49-F238E27FC236}">
                  <a16:creationId xmlns:a16="http://schemas.microsoft.com/office/drawing/2014/main" id="{FF8CE1B2-EC8E-92E5-43D6-3AB36D6DABFE}"/>
                </a:ext>
              </a:extLst>
            </p:cNvPr>
            <p:cNvSpPr txBox="1"/>
            <p:nvPr/>
          </p:nvSpPr>
          <p:spPr>
            <a:xfrm>
              <a:off x="7088626" y="2195007"/>
              <a:ext cx="4153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dobe Clean SemiLight"/>
                  <a:ea typeface="+mn-ea"/>
                  <a:cs typeface="+mn-cs"/>
                </a:rPr>
                <a:t>How do you amplify… </a:t>
              </a:r>
            </a:p>
          </p:txBody>
        </p:sp>
        <p:sp>
          <p:nvSpPr>
            <p:cNvPr id="17" name="Rectangle 16">
              <a:extLst>
                <a:ext uri="{FF2B5EF4-FFF2-40B4-BE49-F238E27FC236}">
                  <a16:creationId xmlns:a16="http://schemas.microsoft.com/office/drawing/2014/main" id="{57A2D62C-EB15-FE85-55D0-3347DCA6BB23}"/>
                </a:ext>
              </a:extLst>
            </p:cNvPr>
            <p:cNvSpPr/>
            <p:nvPr/>
          </p:nvSpPr>
          <p:spPr>
            <a:xfrm>
              <a:off x="7088626" y="2829203"/>
              <a:ext cx="3496535" cy="92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Engagement</a:t>
              </a:r>
              <a:endParaRPr kumimoji="0" lang="en-US" sz="1800" b="0" i="0" u="none" strike="noStrike" kern="1200" cap="none" spc="0" normalizeH="0" baseline="0" noProof="0">
                <a:ln>
                  <a:noFill/>
                </a:ln>
                <a:solidFill>
                  <a:srgbClr val="000000"/>
                </a:solidFill>
                <a:effectLst/>
                <a:uLnTx/>
                <a:uFillTx/>
                <a:latin typeface="Adobe Clean Extra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SemiLight"/>
                  <a:ea typeface="+mn-ea"/>
                  <a:cs typeface="+mn-cs"/>
                </a:rPr>
                <a:t>In the classroom, on campus </a:t>
              </a:r>
              <a:endParaRPr kumimoji="0" lang="en-US" sz="18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18" name="Rectangle 17">
              <a:extLst>
                <a:ext uri="{FF2B5EF4-FFF2-40B4-BE49-F238E27FC236}">
                  <a16:creationId xmlns:a16="http://schemas.microsoft.com/office/drawing/2014/main" id="{78CDD8FA-0F8F-D249-870E-EBBB9B4B4D5F}"/>
                </a:ext>
              </a:extLst>
            </p:cNvPr>
            <p:cNvSpPr/>
            <p:nvPr/>
          </p:nvSpPr>
          <p:spPr>
            <a:xfrm>
              <a:off x="7088626" y="3799489"/>
              <a:ext cx="3496535" cy="92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Empowerment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SemiLight"/>
                  <a:ea typeface="+mn-ea"/>
                  <a:cs typeface="+mn-cs"/>
                </a:rPr>
                <a:t>To learn, create, and achieve </a:t>
              </a:r>
            </a:p>
          </p:txBody>
        </p:sp>
      </p:grpSp>
    </p:spTree>
    <p:extLst>
      <p:ext uri="{BB962C8B-B14F-4D97-AF65-F5344CB8AC3E}">
        <p14:creationId xmlns:p14="http://schemas.microsoft.com/office/powerpoint/2010/main" val="19538648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97986BBA-247C-1AF1-C1DF-413C2CF5F6B1}"/>
              </a:ext>
            </a:extLst>
          </p:cNvPr>
          <p:cNvSpPr txBox="1"/>
          <p:nvPr/>
        </p:nvSpPr>
        <p:spPr>
          <a:xfrm>
            <a:off x="0" y="1726585"/>
            <a:ext cx="12192000" cy="4832092"/>
          </a:xfrm>
          <a:prstGeom prst="rect">
            <a:avLst/>
          </a:prstGeom>
          <a:solidFill>
            <a:srgbClr val="F5F5F5"/>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Times New Roman"/>
              <a:ea typeface="+mn-ea"/>
              <a:cs typeface="Times New Roman"/>
            </a:endParaRPr>
          </a:p>
        </p:txBody>
      </p:sp>
      <p:pic>
        <p:nvPicPr>
          <p:cNvPr id="7" name="object 12">
            <a:extLst>
              <a:ext uri="{FF2B5EF4-FFF2-40B4-BE49-F238E27FC236}">
                <a16:creationId xmlns:a16="http://schemas.microsoft.com/office/drawing/2014/main" id="{4BDB5B4A-9002-944F-A14E-5A7EDE7BF603}"/>
              </a:ext>
            </a:extLst>
          </p:cNvPr>
          <p:cNvPicPr/>
          <p:nvPr/>
        </p:nvPicPr>
        <p:blipFill>
          <a:blip r:embed="rId3" cstate="print">
            <a:biLevel thresh="25000"/>
          </a:blip>
          <a:stretch>
            <a:fillRect/>
          </a:stretch>
        </p:blipFill>
        <p:spPr>
          <a:xfrm>
            <a:off x="227888" y="1922101"/>
            <a:ext cx="7637312" cy="4377388"/>
          </a:xfrm>
          <a:prstGeom prst="rect">
            <a:avLst/>
          </a:prstGeom>
        </p:spPr>
      </p:pic>
      <p:sp>
        <p:nvSpPr>
          <p:cNvPr id="4" name="Title 3">
            <a:extLst>
              <a:ext uri="{FF2B5EF4-FFF2-40B4-BE49-F238E27FC236}">
                <a16:creationId xmlns:a16="http://schemas.microsoft.com/office/drawing/2014/main" id="{9B2CAA51-6EF4-704B-9A9A-FD395123CA0E}"/>
              </a:ext>
            </a:extLst>
          </p:cNvPr>
          <p:cNvSpPr>
            <a:spLocks noGrp="1"/>
          </p:cNvSpPr>
          <p:nvPr>
            <p:ph type="title"/>
          </p:nvPr>
        </p:nvSpPr>
        <p:spPr/>
        <p:txBody>
          <a:bodyPr>
            <a:noAutofit/>
          </a:bodyPr>
          <a:lstStyle/>
          <a:p>
            <a:r>
              <a:rPr lang="en-US">
                <a:solidFill>
                  <a:srgbClr val="EB1000"/>
                </a:solidFill>
              </a:rPr>
              <a:t>There is a shortage in today’s most in-demand skills </a:t>
            </a:r>
          </a:p>
        </p:txBody>
      </p:sp>
      <p:sp>
        <p:nvSpPr>
          <p:cNvPr id="12" name="TextBox 11">
            <a:extLst>
              <a:ext uri="{FF2B5EF4-FFF2-40B4-BE49-F238E27FC236}">
                <a16:creationId xmlns:a16="http://schemas.microsoft.com/office/drawing/2014/main" id="{3DA6361B-6093-4C2E-AF5F-1F3A9278262D}"/>
              </a:ext>
            </a:extLst>
          </p:cNvPr>
          <p:cNvSpPr txBox="1"/>
          <p:nvPr/>
        </p:nvSpPr>
        <p:spPr>
          <a:xfrm>
            <a:off x="8140054" y="2131101"/>
            <a:ext cx="38240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SemiLight"/>
                <a:ea typeface="+mn-ea"/>
                <a:cs typeface="+mn-cs"/>
              </a:rPr>
              <a:t>How can higher education install today’s most in-demand skills </a:t>
            </a:r>
          </a:p>
        </p:txBody>
      </p:sp>
      <p:sp>
        <p:nvSpPr>
          <p:cNvPr id="23" name="Rectangle 22">
            <a:extLst>
              <a:ext uri="{FF2B5EF4-FFF2-40B4-BE49-F238E27FC236}">
                <a16:creationId xmlns:a16="http://schemas.microsoft.com/office/drawing/2014/main" id="{D7A55170-9933-48FC-9652-79ED0529D0A1}"/>
              </a:ext>
            </a:extLst>
          </p:cNvPr>
          <p:cNvSpPr/>
          <p:nvPr/>
        </p:nvSpPr>
        <p:spPr>
          <a:xfrm>
            <a:off x="8598463" y="2910762"/>
            <a:ext cx="2282330" cy="646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Communication</a:t>
            </a:r>
            <a:endParaRPr kumimoji="0" lang="en-US" sz="18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21" name="Rectangle 20">
            <a:extLst>
              <a:ext uri="{FF2B5EF4-FFF2-40B4-BE49-F238E27FC236}">
                <a16:creationId xmlns:a16="http://schemas.microsoft.com/office/drawing/2014/main" id="{89D4C7EE-280F-49B2-944E-4664B1932632}"/>
              </a:ext>
            </a:extLst>
          </p:cNvPr>
          <p:cNvSpPr/>
          <p:nvPr/>
        </p:nvSpPr>
        <p:spPr>
          <a:xfrm>
            <a:off x="8598463" y="3616179"/>
            <a:ext cx="1766807" cy="646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Creativity</a:t>
            </a:r>
            <a:endParaRPr kumimoji="0" lang="en-US" sz="20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19" name="Rectangle 18">
            <a:extLst>
              <a:ext uri="{FF2B5EF4-FFF2-40B4-BE49-F238E27FC236}">
                <a16:creationId xmlns:a16="http://schemas.microsoft.com/office/drawing/2014/main" id="{9035D46E-E3ED-47AD-A00F-E564F7EB458C}"/>
              </a:ext>
            </a:extLst>
          </p:cNvPr>
          <p:cNvSpPr/>
          <p:nvPr/>
        </p:nvSpPr>
        <p:spPr>
          <a:xfrm>
            <a:off x="8598462" y="4313448"/>
            <a:ext cx="1766807" cy="646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Collaboration</a:t>
            </a:r>
            <a:endParaRPr kumimoji="0" lang="en-US" sz="20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34" name="Rectangle 33">
            <a:extLst>
              <a:ext uri="{FF2B5EF4-FFF2-40B4-BE49-F238E27FC236}">
                <a16:creationId xmlns:a16="http://schemas.microsoft.com/office/drawing/2014/main" id="{850B76B2-566E-4E8A-AC1E-52802477DE2A}"/>
              </a:ext>
            </a:extLst>
          </p:cNvPr>
          <p:cNvSpPr/>
          <p:nvPr/>
        </p:nvSpPr>
        <p:spPr>
          <a:xfrm>
            <a:off x="8598461" y="5033943"/>
            <a:ext cx="3303265" cy="646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Creative Problem Solving</a:t>
            </a:r>
            <a:endParaRPr kumimoji="0" lang="en-US" sz="18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32" name="Rectangle 31">
            <a:extLst>
              <a:ext uri="{FF2B5EF4-FFF2-40B4-BE49-F238E27FC236}">
                <a16:creationId xmlns:a16="http://schemas.microsoft.com/office/drawing/2014/main" id="{7100E40D-C8D5-473B-BE6F-3B1AEADF4664}"/>
              </a:ext>
            </a:extLst>
          </p:cNvPr>
          <p:cNvSpPr/>
          <p:nvPr/>
        </p:nvSpPr>
        <p:spPr>
          <a:xfrm>
            <a:off x="8598460" y="5716133"/>
            <a:ext cx="2781612" cy="646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dobe Clean ExtraBold"/>
                <a:ea typeface="+mn-ea"/>
                <a:cs typeface="+mn-cs"/>
              </a:rPr>
              <a:t>Critical Thinking</a:t>
            </a:r>
            <a:endParaRPr kumimoji="0" lang="en-US" sz="2000" b="0" i="0" u="none" strike="noStrike" kern="1200" cap="none" spc="0" normalizeH="0" baseline="0" noProof="0">
              <a:ln>
                <a:noFill/>
              </a:ln>
              <a:solidFill>
                <a:srgbClr val="000000"/>
              </a:solidFill>
              <a:effectLst/>
              <a:uLnTx/>
              <a:uFillTx/>
              <a:latin typeface="Adobe Clean SemiLight"/>
              <a:ea typeface="+mn-ea"/>
              <a:cs typeface="+mn-cs"/>
            </a:endParaRPr>
          </a:p>
        </p:txBody>
      </p:sp>
      <p:sp>
        <p:nvSpPr>
          <p:cNvPr id="15" name="TextBox 14">
            <a:extLst>
              <a:ext uri="{FF2B5EF4-FFF2-40B4-BE49-F238E27FC236}">
                <a16:creationId xmlns:a16="http://schemas.microsoft.com/office/drawing/2014/main" id="{213C1CFF-C8CE-FC87-DA4A-E2975266B617}"/>
              </a:ext>
            </a:extLst>
          </p:cNvPr>
          <p:cNvSpPr txBox="1"/>
          <p:nvPr/>
        </p:nvSpPr>
        <p:spPr>
          <a:xfrm>
            <a:off x="310897" y="869549"/>
            <a:ext cx="113543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C2C2C"/>
                </a:solidFill>
                <a:effectLst/>
                <a:uLnTx/>
                <a:uFillTx/>
                <a:latin typeface="Adobe Clean" panose="020B0503020404020204" pitchFamily="34" charset="0"/>
                <a:ea typeface="+mn-ea"/>
                <a:cs typeface="+mn-cs"/>
              </a:rPr>
              <a:t>Adobe</a:t>
            </a:r>
            <a:r>
              <a:rPr kumimoji="0" lang="en-US" sz="2800" b="1" i="0" u="none" strike="noStrike" kern="1200" cap="none" spc="0" normalizeH="0" baseline="0" noProof="0">
                <a:ln>
                  <a:noFill/>
                </a:ln>
                <a:solidFill>
                  <a:srgbClr val="000000"/>
                </a:solidFill>
                <a:effectLst/>
                <a:uLnTx/>
                <a:uFillTx/>
                <a:latin typeface="Adobe Clean ExtraBold" panose="020B0503020404020204"/>
                <a:ea typeface="+mn-ea"/>
                <a:cs typeface="+mn-cs"/>
              </a:rPr>
              <a:t> </a:t>
            </a:r>
            <a:r>
              <a:rPr kumimoji="0" lang="en-US" sz="20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rPr>
              <a:t>found employers seek communication and creativity in 2 million job postings, yet 75% of resumes do not list them as a skill.</a:t>
            </a:r>
            <a:endParaRPr kumimoji="0" lang="en-US" sz="2400" b="0" i="0" u="none" strike="noStrike" kern="1200" cap="none" spc="0" normalizeH="0" baseline="0" noProof="0">
              <a:ln>
                <a:noFill/>
              </a:ln>
              <a:solidFill>
                <a:srgbClr val="000000"/>
              </a:solidFill>
              <a:effectLst/>
              <a:uLnTx/>
              <a:uFillTx/>
              <a:latin typeface="Adobe Clean Light" panose="020B0303020404020204" pitchFamily="34" charset="0"/>
              <a:ea typeface="+mn-ea"/>
              <a:cs typeface="+mn-cs"/>
            </a:endParaRPr>
          </a:p>
        </p:txBody>
      </p:sp>
      <p:sp>
        <p:nvSpPr>
          <p:cNvPr id="16" name="TextBox 15">
            <a:extLst>
              <a:ext uri="{FF2B5EF4-FFF2-40B4-BE49-F238E27FC236}">
                <a16:creationId xmlns:a16="http://schemas.microsoft.com/office/drawing/2014/main" id="{A0772BDF-FBF7-3128-91AF-2134B5CD8BEA}"/>
              </a:ext>
            </a:extLst>
          </p:cNvPr>
          <p:cNvSpPr txBox="1"/>
          <p:nvPr/>
        </p:nvSpPr>
        <p:spPr>
          <a:xfrm>
            <a:off x="6026176" y="6572855"/>
            <a:ext cx="34642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dobe Clean SemiLight"/>
                <a:ea typeface="+mn-ea"/>
                <a:cs typeface="+mn-cs"/>
              </a:rPr>
              <a:t>Source: Improving Student Outcomes study, Adobe, Oct 2021</a:t>
            </a:r>
          </a:p>
        </p:txBody>
      </p:sp>
      <p:pic>
        <p:nvPicPr>
          <p:cNvPr id="17" name="Graphic 16">
            <a:extLst>
              <a:ext uri="{FF2B5EF4-FFF2-40B4-BE49-F238E27FC236}">
                <a16:creationId xmlns:a16="http://schemas.microsoft.com/office/drawing/2014/main" id="{C1418A52-6E5D-751C-CE52-183C444EF4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5680" y="3070559"/>
            <a:ext cx="346493" cy="358441"/>
          </a:xfrm>
          <a:prstGeom prst="rect">
            <a:avLst/>
          </a:prstGeom>
        </p:spPr>
      </p:pic>
      <p:pic>
        <p:nvPicPr>
          <p:cNvPr id="18" name="Graphic 17">
            <a:extLst>
              <a:ext uri="{FF2B5EF4-FFF2-40B4-BE49-F238E27FC236}">
                <a16:creationId xmlns:a16="http://schemas.microsoft.com/office/drawing/2014/main" id="{F43E0E10-8443-7246-3954-EF77292911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9867" y="3830087"/>
            <a:ext cx="378119" cy="231073"/>
          </a:xfrm>
          <a:prstGeom prst="rect">
            <a:avLst/>
          </a:prstGeom>
        </p:spPr>
      </p:pic>
      <p:pic>
        <p:nvPicPr>
          <p:cNvPr id="20" name="Graphic 19">
            <a:extLst>
              <a:ext uri="{FF2B5EF4-FFF2-40B4-BE49-F238E27FC236}">
                <a16:creationId xmlns:a16="http://schemas.microsoft.com/office/drawing/2014/main" id="{86D5A034-43BD-3D77-63C8-282391F7E5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09866" y="4486273"/>
            <a:ext cx="378118" cy="294092"/>
          </a:xfrm>
          <a:prstGeom prst="rect">
            <a:avLst/>
          </a:prstGeom>
        </p:spPr>
      </p:pic>
      <p:pic>
        <p:nvPicPr>
          <p:cNvPr id="22" name="Graphic 21">
            <a:extLst>
              <a:ext uri="{FF2B5EF4-FFF2-40B4-BE49-F238E27FC236}">
                <a16:creationId xmlns:a16="http://schemas.microsoft.com/office/drawing/2014/main" id="{B30DFFDC-03A3-DEA4-0A2E-8CB1EB1A0E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31317" y="5122034"/>
            <a:ext cx="335216" cy="416130"/>
          </a:xfrm>
          <a:prstGeom prst="rect">
            <a:avLst/>
          </a:prstGeom>
        </p:spPr>
      </p:pic>
      <p:pic>
        <p:nvPicPr>
          <p:cNvPr id="24" name="Graphic 23">
            <a:extLst>
              <a:ext uri="{FF2B5EF4-FFF2-40B4-BE49-F238E27FC236}">
                <a16:creationId xmlns:a16="http://schemas.microsoft.com/office/drawing/2014/main" id="{1FC50B37-8D79-1EAB-2FD2-BA5910581E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36926" y="5879834"/>
            <a:ext cx="324001" cy="324001"/>
          </a:xfrm>
          <a:prstGeom prst="rect">
            <a:avLst/>
          </a:prstGeom>
        </p:spPr>
      </p:pic>
      <p:pic>
        <p:nvPicPr>
          <p:cNvPr id="62" name="object 11">
            <a:extLst>
              <a:ext uri="{FF2B5EF4-FFF2-40B4-BE49-F238E27FC236}">
                <a16:creationId xmlns:a16="http://schemas.microsoft.com/office/drawing/2014/main" id="{BB456EB2-0718-609B-F2AE-656497D95E65}"/>
              </a:ext>
            </a:extLst>
          </p:cNvPr>
          <p:cNvPicPr/>
          <p:nvPr/>
        </p:nvPicPr>
        <p:blipFill>
          <a:blip r:embed="rId14" cstate="print"/>
          <a:stretch>
            <a:fillRect/>
          </a:stretch>
        </p:blipFill>
        <p:spPr>
          <a:xfrm>
            <a:off x="209121" y="1922101"/>
            <a:ext cx="7674845" cy="4440763"/>
          </a:xfrm>
          <a:prstGeom prst="rect">
            <a:avLst/>
          </a:prstGeom>
        </p:spPr>
      </p:pic>
      <p:sp>
        <p:nvSpPr>
          <p:cNvPr id="63" name="Rectangle 62">
            <a:extLst>
              <a:ext uri="{FF2B5EF4-FFF2-40B4-BE49-F238E27FC236}">
                <a16:creationId xmlns:a16="http://schemas.microsoft.com/office/drawing/2014/main" id="{1503704F-1584-3AD9-DC46-856EF4AC5718}"/>
              </a:ext>
            </a:extLst>
          </p:cNvPr>
          <p:cNvSpPr/>
          <p:nvPr/>
        </p:nvSpPr>
        <p:spPr>
          <a:xfrm>
            <a:off x="680720" y="2488281"/>
            <a:ext cx="6455186" cy="2212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chemeClr val="tx1"/>
                </a:solidFill>
                <a:effectLst/>
                <a:uLnTx/>
                <a:uFillTx/>
                <a:latin typeface="Adobe Clean" panose="020B0503020404020204" pitchFamily="34" charset="0"/>
                <a:ea typeface="+mn-ea"/>
                <a:cs typeface="+mn-cs"/>
              </a:rPr>
              <a:t>“The value of degrees is being questioned more than ever before and not just in places where students face high tuition fees…Whether traditional higher education is still the best way to provide people with the skills needed to compete in unpredictable job markets is debatable </a:t>
            </a:r>
            <a:br>
              <a:rPr kumimoji="0" lang="en-US" sz="2400" b="0" i="1" u="none" strike="noStrike" kern="1200" cap="none" spc="0" normalizeH="0" baseline="0" noProof="0">
                <a:ln>
                  <a:noFill/>
                </a:ln>
                <a:solidFill>
                  <a:schemeClr val="tx1"/>
                </a:solidFill>
                <a:effectLst/>
                <a:uLnTx/>
                <a:uFillTx/>
                <a:latin typeface="Adobe Clean" panose="020B0503020404020204" pitchFamily="34" charset="0"/>
                <a:ea typeface="+mn-ea"/>
                <a:cs typeface="+mn-cs"/>
              </a:rPr>
            </a:br>
            <a:endParaRPr kumimoji="0" lang="en-US" sz="2400" b="0" i="1" u="none" strike="noStrike" kern="1200" cap="none" spc="0" normalizeH="0" baseline="0" noProof="0">
              <a:ln>
                <a:noFill/>
              </a:ln>
              <a:solidFill>
                <a:schemeClr val="tx1"/>
              </a:solidFill>
              <a:effectLst/>
              <a:uLnTx/>
              <a:uFillTx/>
              <a:latin typeface="Adobe Clean" panose="020B0503020404020204" pitchFamily="34" charset="0"/>
              <a:ea typeface="+mn-ea"/>
              <a:cs typeface="+mn-cs"/>
            </a:endParaRPr>
          </a:p>
        </p:txBody>
      </p:sp>
      <p:pic>
        <p:nvPicPr>
          <p:cNvPr id="2048" name="Picture 2" descr="World Economic Forum - Wikipedia">
            <a:extLst>
              <a:ext uri="{FF2B5EF4-FFF2-40B4-BE49-F238E27FC236}">
                <a16:creationId xmlns:a16="http://schemas.microsoft.com/office/drawing/2014/main" id="{1E27DE65-C052-8409-499C-8441FBA80A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72354" y="4896119"/>
            <a:ext cx="1955458" cy="120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342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78679-73FE-4349-BE37-D7AEBBFA9BE4}"/>
              </a:ext>
            </a:extLst>
          </p:cNvPr>
          <p:cNvSpPr>
            <a:spLocks noGrp="1"/>
          </p:cNvSpPr>
          <p:nvPr>
            <p:ph type="title"/>
          </p:nvPr>
        </p:nvSpPr>
        <p:spPr>
          <a:xfrm>
            <a:off x="145775" y="423275"/>
            <a:ext cx="12347712" cy="674518"/>
          </a:xfrm>
        </p:spPr>
        <p:txBody>
          <a:bodyPr/>
          <a:lstStyle/>
          <a:p>
            <a:r>
              <a:rPr lang="en-US"/>
              <a:t>Put the power of creativity and digital literacy in the hands of all students equally</a:t>
            </a:r>
            <a:br>
              <a:rPr lang="en-US"/>
            </a:br>
            <a:endParaRPr lang="en-US"/>
          </a:p>
        </p:txBody>
      </p:sp>
      <p:pic>
        <p:nvPicPr>
          <p:cNvPr id="1028" name="Picture 4" descr="3 Ways Adobe Is Tapping Growth | The Motley Fool">
            <a:extLst>
              <a:ext uri="{FF2B5EF4-FFF2-40B4-BE49-F238E27FC236}">
                <a16:creationId xmlns:a16="http://schemas.microsoft.com/office/drawing/2014/main" id="{DCA9EB2E-4EFC-3243-D265-7B98DF26C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 r="11864"/>
          <a:stretch/>
        </p:blipFill>
        <p:spPr bwMode="auto">
          <a:xfrm>
            <a:off x="5138533" y="1207360"/>
            <a:ext cx="6857999" cy="517064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7">
            <a:extLst>
              <a:ext uri="{FF2B5EF4-FFF2-40B4-BE49-F238E27FC236}">
                <a16:creationId xmlns:a16="http://schemas.microsoft.com/office/drawing/2014/main" id="{A7C037B3-269C-9FC1-F53F-E4A62E4DD343}"/>
              </a:ext>
            </a:extLst>
          </p:cNvPr>
          <p:cNvSpPr txBox="1"/>
          <p:nvPr/>
        </p:nvSpPr>
        <p:spPr>
          <a:xfrm>
            <a:off x="304799" y="1207360"/>
            <a:ext cx="5052391" cy="5170646"/>
          </a:xfrm>
          <a:prstGeom prst="rect">
            <a:avLst/>
          </a:prstGeom>
          <a:solidFill>
            <a:srgbClr val="000000"/>
          </a:solidFill>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8" name="TextBox 7">
            <a:extLst>
              <a:ext uri="{FF2B5EF4-FFF2-40B4-BE49-F238E27FC236}">
                <a16:creationId xmlns:a16="http://schemas.microsoft.com/office/drawing/2014/main" id="{2BE881E7-F4E0-66F2-1B1B-F1E0F7724704}"/>
              </a:ext>
            </a:extLst>
          </p:cNvPr>
          <p:cNvSpPr txBox="1"/>
          <p:nvPr/>
        </p:nvSpPr>
        <p:spPr>
          <a:xfrm>
            <a:off x="549966" y="1669773"/>
            <a:ext cx="4379843"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FFFFFF"/>
                </a:solidFill>
                <a:effectLst>
                  <a:outerShdw blurRad="50800" dist="38100" dir="5400000" algn="t" rotWithShape="0">
                    <a:prstClr val="black">
                      <a:alpha val="40000"/>
                    </a:prstClr>
                  </a:outerShdw>
                </a:effectLst>
                <a:uLnTx/>
                <a:uFillTx/>
                <a:latin typeface="AdobeClean-ExtraBold"/>
                <a:ea typeface="+mn-ea"/>
                <a:cs typeface="+mn-cs"/>
              </a:rPr>
              <a:t>"I really believe that students today who don't have access to educational resources, especially technology and digital literacy skills, will be disadvantaged for the rest of their lives.” </a:t>
            </a:r>
            <a:br>
              <a:rPr kumimoji="0" lang="en-US" sz="2800" b="0" i="0" u="none" strike="noStrike" kern="1200" cap="none" spc="0" normalizeH="0" baseline="0" noProof="0">
                <a:ln w="0"/>
                <a:solidFill>
                  <a:srgbClr val="FFFFFF"/>
                </a:solidFill>
                <a:effectLst>
                  <a:outerShdw blurRad="50800" dist="38100" dir="5400000" algn="t" rotWithShape="0">
                    <a:prstClr val="black">
                      <a:alpha val="40000"/>
                    </a:prstClr>
                  </a:outerShdw>
                </a:effectLst>
                <a:uLnTx/>
                <a:uFillTx/>
                <a:latin typeface="AdobeClean-ExtraBold"/>
                <a:ea typeface="+mn-ea"/>
                <a:cs typeface="+mn-cs"/>
              </a:rPr>
            </a:br>
            <a:br>
              <a:rPr kumimoji="0" lang="en-US" sz="2800" b="0" i="0" u="none" strike="noStrike" kern="1200" cap="none" spc="0" normalizeH="0" baseline="0" noProof="0">
                <a:ln w="0"/>
                <a:solidFill>
                  <a:srgbClr val="FFFFFF"/>
                </a:solidFill>
                <a:effectLst>
                  <a:outerShdw blurRad="50800" dist="38100" dir="5400000" algn="t" rotWithShape="0">
                    <a:prstClr val="black">
                      <a:alpha val="40000"/>
                    </a:prstClr>
                  </a:outerShdw>
                </a:effectLst>
                <a:uLnTx/>
                <a:uFillTx/>
                <a:latin typeface="AdobeClean-ExtraBold"/>
                <a:ea typeface="+mn-ea"/>
                <a:cs typeface="+mn-cs"/>
              </a:rPr>
            </a:br>
            <a:r>
              <a:rPr kumimoji="0" lang="en-US" sz="2800" b="0" i="0" u="none" strike="noStrike" kern="1200" cap="none" spc="0" normalizeH="0" baseline="0" noProof="0">
                <a:ln w="0"/>
                <a:solidFill>
                  <a:srgbClr val="FFFFFF"/>
                </a:solidFill>
                <a:effectLst>
                  <a:outerShdw blurRad="50800" dist="38100" dir="5400000" algn="t" rotWithShape="0">
                    <a:prstClr val="black">
                      <a:alpha val="40000"/>
                    </a:prstClr>
                  </a:outerShdw>
                </a:effectLst>
                <a:uLnTx/>
                <a:uFillTx/>
                <a:latin typeface="AdobeClean-ExtraBold"/>
                <a:ea typeface="+mn-ea"/>
                <a:cs typeface="+mn-cs"/>
              </a:rPr>
              <a:t>-</a:t>
            </a:r>
            <a:r>
              <a:rPr kumimoji="0" lang="en-US" sz="2000" b="0" i="0" u="none" strike="noStrike" kern="1200" cap="none" spc="0" normalizeH="0" baseline="0" noProof="0">
                <a:ln w="0"/>
                <a:solidFill>
                  <a:srgbClr val="FFFFFF"/>
                </a:solidFill>
                <a:effectLst>
                  <a:outerShdw blurRad="50800" dist="38100" dir="5400000" algn="t" rotWithShape="0">
                    <a:prstClr val="black">
                      <a:alpha val="40000"/>
                    </a:prstClr>
                  </a:outerShdw>
                </a:effectLst>
                <a:uLnTx/>
                <a:uFillTx/>
                <a:latin typeface="AdobeClean-ExtraBold"/>
                <a:ea typeface="+mn-ea"/>
                <a:cs typeface="+mn-cs"/>
              </a:rPr>
              <a:t>Adobe CEO Shantanu Narayen</a:t>
            </a:r>
            <a:endParaRPr kumimoji="0" lang="en-US" sz="2800" b="0" i="0" u="none" strike="noStrike" kern="1200" cap="none" spc="0" normalizeH="0" baseline="0" noProof="0">
              <a:ln w="0"/>
              <a:solidFill>
                <a:srgbClr val="FFFFFF"/>
              </a:solidFill>
              <a:effectLst>
                <a:outerShdw blurRad="50800" dist="38100" dir="5400000" algn="t" rotWithShape="0">
                  <a:prstClr val="black">
                    <a:alpha val="40000"/>
                  </a:prstClr>
                </a:outerShdw>
              </a:effectLst>
              <a:uLnTx/>
              <a:uFillTx/>
              <a:latin typeface="AdobeClean-ExtraBold"/>
              <a:ea typeface="+mn-ea"/>
              <a:cs typeface="+mn-cs"/>
            </a:endParaRPr>
          </a:p>
        </p:txBody>
      </p:sp>
    </p:spTree>
    <p:extLst>
      <p:ext uri="{BB962C8B-B14F-4D97-AF65-F5344CB8AC3E}">
        <p14:creationId xmlns:p14="http://schemas.microsoft.com/office/powerpoint/2010/main" val="325667660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TGE_.SUR3S4O9hADAOYK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TGE_.SUR3S4O9hADAOYK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obe Master 2021">
  <a:themeElements>
    <a:clrScheme name="Custom 1">
      <a:dk1>
        <a:srgbClr val="000000"/>
      </a:dk1>
      <a:lt1>
        <a:srgbClr val="FFFFFF"/>
      </a:lt1>
      <a:dk2>
        <a:srgbClr val="2C2C2C"/>
      </a:dk2>
      <a:lt2>
        <a:srgbClr val="F5F5F5"/>
      </a:lt2>
      <a:accent1>
        <a:srgbClr val="009C3B"/>
      </a:accent1>
      <a:accent2>
        <a:srgbClr val="2799F6"/>
      </a:accent2>
      <a:accent3>
        <a:srgbClr val="E63888"/>
      </a:accent3>
      <a:accent4>
        <a:srgbClr val="E9740A"/>
      </a:accent4>
      <a:accent5>
        <a:srgbClr val="FFCE2E"/>
      </a:accent5>
      <a:accent6>
        <a:srgbClr val="EB1000"/>
      </a:accent6>
      <a:hlink>
        <a:srgbClr val="5F5F5F"/>
      </a:hlink>
      <a:folHlink>
        <a:srgbClr val="919191"/>
      </a:folHlink>
    </a:clrScheme>
    <a:fontScheme name="Adobe 2020">
      <a:majorFont>
        <a:latin typeface="Adobe Clean ExtraBold"/>
        <a:ea typeface=""/>
        <a:cs typeface=""/>
      </a:majorFont>
      <a:minorFont>
        <a:latin typeface="Adobe Clean SemiLight"/>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w="12700">
          <a:solidFill>
            <a:schemeClr val="bg1">
              <a:lumMod val="75000"/>
            </a:schemeClr>
          </a:solidFill>
        </a:ln>
      </a:spPr>
      <a:bodyPr lIns="45720" tIns="45720" rIns="45720" bIns="45720" rtlCol="0" anchor="ctr"/>
      <a:lstStyle>
        <a:defPPr algn="l">
          <a:spcBef>
            <a:spcPts val="1200"/>
          </a:spcBef>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Adobe Master 2020">
  <a:themeElements>
    <a:clrScheme name="Custom">
      <a:dk1>
        <a:srgbClr val="000000"/>
      </a:dk1>
      <a:lt1>
        <a:srgbClr val="FFFFFF"/>
      </a:lt1>
      <a:dk2>
        <a:srgbClr val="2C2C2C"/>
      </a:dk2>
      <a:lt2>
        <a:srgbClr val="F5F5F5"/>
      </a:lt2>
      <a:accent1>
        <a:srgbClr val="009C3B"/>
      </a:accent1>
      <a:accent2>
        <a:srgbClr val="2799F6"/>
      </a:accent2>
      <a:accent3>
        <a:srgbClr val="E63888"/>
      </a:accent3>
      <a:accent4>
        <a:srgbClr val="E9740A"/>
      </a:accent4>
      <a:accent5>
        <a:srgbClr val="FFCE2E"/>
      </a:accent5>
      <a:accent6>
        <a:srgbClr val="EB1000"/>
      </a:accent6>
      <a:hlink>
        <a:srgbClr val="5F5F5F"/>
      </a:hlink>
      <a:folHlink>
        <a:srgbClr val="919191"/>
      </a:folHlink>
    </a:clrScheme>
    <a:fontScheme name="Adobe 2020">
      <a:majorFont>
        <a:latin typeface="Adobe Clean ExtraBold"/>
        <a:ea typeface=""/>
        <a:cs typeface=""/>
      </a:majorFont>
      <a:minorFont>
        <a:latin typeface="Adobe Clean SemiLight"/>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w="12700">
          <a:solidFill>
            <a:schemeClr val="bg1">
              <a:lumMod val="75000"/>
            </a:schemeClr>
          </a:solidFill>
        </a:ln>
      </a:spPr>
      <a:bodyPr lIns="45720" tIns="45720" rIns="45720" bIns="45720" rtlCol="0" anchor="ctr"/>
      <a:lstStyle>
        <a:defPPr algn="l">
          <a:spcBef>
            <a:spcPts val="1200"/>
          </a:spcBef>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dobe_Creative_Cloud_Presentation_Template" id="{C526543D-4E04-2849-8396-FC4B766608C2}" vid="{4A3DF36B-C51E-2E4D-9191-0993A5E41EAE}"/>
    </a:ext>
  </a:extLst>
</a:theme>
</file>

<file path=ppt/theme/theme4.xml><?xml version="1.0" encoding="utf-8"?>
<a:theme xmlns:a="http://schemas.openxmlformats.org/drawingml/2006/main" name="Adobe Corporate Master 2020">
  <a:themeElements>
    <a:clrScheme name="Adobe Template 2020 v03">
      <a:dk1>
        <a:srgbClr val="000000"/>
      </a:dk1>
      <a:lt1>
        <a:srgbClr val="FFFFFF"/>
      </a:lt1>
      <a:dk2>
        <a:srgbClr val="2C2C2C"/>
      </a:dk2>
      <a:lt2>
        <a:srgbClr val="B3B3B3"/>
      </a:lt2>
      <a:accent1>
        <a:srgbClr val="49DE51"/>
      </a:accent1>
      <a:accent2>
        <a:srgbClr val="308FFF"/>
      </a:accent2>
      <a:accent3>
        <a:srgbClr val="FF51F5"/>
      </a:accent3>
      <a:accent4>
        <a:srgbClr val="FF9900"/>
      </a:accent4>
      <a:accent5>
        <a:srgbClr val="FFD11F"/>
      </a:accent5>
      <a:accent6>
        <a:srgbClr val="FA0F00"/>
      </a:accent6>
      <a:hlink>
        <a:srgbClr val="5F5F5F"/>
      </a:hlink>
      <a:folHlink>
        <a:srgbClr val="919191"/>
      </a:folHlink>
    </a:clrScheme>
    <a:fontScheme name="Adobe PPT Font Set 2020">
      <a:majorFont>
        <a:latin typeface="Adobe Clean ExtraBold"/>
        <a:ea typeface=""/>
        <a:cs typeface=""/>
      </a:majorFont>
      <a:minorFont>
        <a:latin typeface="Adobe Clean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738535A-A525-1648-A667-C0EACF8A2805}" vid="{9BF90986-10D5-3047-9056-B5C369F8E39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1539</TotalTime>
  <Words>4218</Words>
  <Application>Microsoft Office PowerPoint</Application>
  <PresentationFormat>Widescreen</PresentationFormat>
  <Paragraphs>453</Paragraphs>
  <Slides>23</Slides>
  <Notes>19</Notes>
  <HiddenSlides>0</HiddenSlides>
  <MMClips>0</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Office Theme</vt:lpstr>
      <vt:lpstr>Adobe Master 2021</vt:lpstr>
      <vt:lpstr>Adobe Master 2020</vt:lpstr>
      <vt:lpstr>Adobe Corporate Master 2020</vt:lpstr>
      <vt:lpstr>PowerPoint Presentation</vt:lpstr>
      <vt:lpstr>What is this deck all about? </vt:lpstr>
      <vt:lpstr>Expanding Non-Core Student Coverage to 100% with Adobe Express Offer</vt:lpstr>
      <vt:lpstr>Why Adobe for HED “Pitch Deck”</vt:lpstr>
      <vt:lpstr>PowerPoint Presentation</vt:lpstr>
      <vt:lpstr>PowerPoint Presentation</vt:lpstr>
      <vt:lpstr>Increasing student engagement is key to enabling student outcomes</vt:lpstr>
      <vt:lpstr>There is a shortage in today’s most in-demand skills </vt:lpstr>
      <vt:lpstr>Put the power of creativity and digital literacy in the hands of all students equally </vt:lpstr>
      <vt:lpstr>Adobe’s mission in education</vt:lpstr>
      <vt:lpstr>Creative &amp; digital tools that foster creativity enable student success</vt:lpstr>
      <vt:lpstr>Creativity is imperative to drive impact regardless of the discipline</vt:lpstr>
      <vt:lpstr>Creative &amp; digital literacy skills improve student outcomes across key areas</vt:lpstr>
      <vt:lpstr>Recent graduates and professionals with creative skills outperform those without </vt:lpstr>
      <vt:lpstr>Let's transform the student learning experience </vt:lpstr>
      <vt:lpstr>Foster creativity, drive engagement, and build career-relevant skills with Adobe Express and Creative Cloud</vt:lpstr>
      <vt:lpstr>Support for your institution, staff, and students</vt:lpstr>
      <vt:lpstr>Engaged, empowered, and enabled students </vt:lpstr>
      <vt:lpstr>Used and shaped by your peers </vt:lpstr>
      <vt:lpstr>Next Steps</vt:lpstr>
      <vt:lpstr>PowerPoint Presentation</vt:lpstr>
      <vt:lpstr>Foster creativity, drive engagement, and build career-relevant skills with the broadest set of apps and services</vt:lpstr>
      <vt:lpstr>Engaged, empowered, and enabled students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Adobe for HED “Pitch Deck”</dc:title>
  <dc:creator>Mike Prizament</dc:creator>
  <cp:lastModifiedBy>Mike Prizament</cp:lastModifiedBy>
  <cp:revision>2</cp:revision>
  <dcterms:created xsi:type="dcterms:W3CDTF">2022-10-27T19:48:58Z</dcterms:created>
  <dcterms:modified xsi:type="dcterms:W3CDTF">2023-07-14T22:46:59Z</dcterms:modified>
</cp:coreProperties>
</file>